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11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CBAD2C-AB4E-4BA7-9DB6-E08BA1B083A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2D348B-DF81-493B-82C7-1643EE7EEC3C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accent1">
              <a:lumMod val="50000"/>
            </a:schemeClr>
          </a:solidFill>
        </a:ln>
      </dgm:spPr>
      <dgm:t>
        <a:bodyPr/>
        <a:lstStyle/>
        <a:p>
          <a:pPr>
            <a:buNone/>
          </a:pPr>
          <a:r>
            <a:rPr lang="en-US" sz="1200" b="0" dirty="0">
              <a:solidFill>
                <a:schemeClr val="tx1"/>
              </a:solidFill>
            </a:rPr>
            <a:t>Check following items against SOS response:</a:t>
          </a:r>
        </a:p>
      </dgm:t>
    </dgm:pt>
    <dgm:pt modelId="{526C7AA6-E407-484F-A184-A4A8B11C1232}" type="parTrans" cxnId="{08FA6576-173C-49DA-BC5E-29FB7B431377}">
      <dgm:prSet/>
      <dgm:spPr/>
      <dgm:t>
        <a:bodyPr/>
        <a:lstStyle/>
        <a:p>
          <a:endParaRPr lang="en-US"/>
        </a:p>
      </dgm:t>
    </dgm:pt>
    <dgm:pt modelId="{521EA711-6542-4D3E-BFF8-8F9C6A9DE5E2}" type="sibTrans" cxnId="{08FA6576-173C-49DA-BC5E-29FB7B431377}">
      <dgm:prSet/>
      <dgm:spPr>
        <a:solidFill>
          <a:schemeClr val="accent1"/>
        </a:solidFill>
      </dgm:spPr>
      <dgm:t>
        <a:bodyPr/>
        <a:lstStyle/>
        <a:p>
          <a:endParaRPr lang="en-US" dirty="0"/>
        </a:p>
      </dgm:t>
    </dgm:pt>
    <dgm:pt modelId="{05686468-A99D-4631-9EF4-BB7452110D3D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000" b="0" dirty="0">
              <a:solidFill>
                <a:schemeClr val="tx1"/>
              </a:solidFill>
            </a:rPr>
            <a:t> Name and address</a:t>
          </a:r>
        </a:p>
      </dgm:t>
    </dgm:pt>
    <dgm:pt modelId="{1C07D7B3-378B-4108-96F8-2AA2216F9734}" type="parTrans" cxnId="{95C2D4DC-E6EF-4BEA-B92E-CC591F732324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CCFE7331-68DB-47FF-8E6C-44E4D7DC21DA}" type="sibTrans" cxnId="{95C2D4DC-E6EF-4BEA-B92E-CC591F732324}">
      <dgm:prSet/>
      <dgm:spPr/>
      <dgm:t>
        <a:bodyPr/>
        <a:lstStyle/>
        <a:p>
          <a:endParaRPr lang="en-US"/>
        </a:p>
      </dgm:t>
    </dgm:pt>
    <dgm:pt modelId="{D2A0B3B9-B0B6-4357-A65F-C470364CE425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pPr>
            <a:buNone/>
          </a:pPr>
          <a:r>
            <a:rPr lang="en-US" sz="1200" b="0" dirty="0">
              <a:solidFill>
                <a:schemeClr val="tx1"/>
              </a:solidFill>
            </a:rPr>
            <a:t>10 year address history</a:t>
          </a:r>
        </a:p>
      </dgm:t>
    </dgm:pt>
    <dgm:pt modelId="{39A738C1-EB9C-41D0-8248-F25DBD9BF2CF}" type="parTrans" cxnId="{2801D86E-AEB6-45C3-9E3A-BE04D8BAE777}">
      <dgm:prSet/>
      <dgm:spPr/>
      <dgm:t>
        <a:bodyPr/>
        <a:lstStyle/>
        <a:p>
          <a:endParaRPr lang="en-US"/>
        </a:p>
      </dgm:t>
    </dgm:pt>
    <dgm:pt modelId="{EEE320B9-4256-4B44-9824-18038F8520E8}" type="sibTrans" cxnId="{2801D86E-AEB6-45C3-9E3A-BE04D8BAE777}">
      <dgm:prSet/>
      <dgm:spPr>
        <a:solidFill>
          <a:schemeClr val="accent1"/>
        </a:solidFill>
      </dgm:spPr>
      <dgm:t>
        <a:bodyPr/>
        <a:lstStyle/>
        <a:p>
          <a:endParaRPr lang="en-US" dirty="0"/>
        </a:p>
      </dgm:t>
    </dgm:pt>
    <dgm:pt modelId="{6FDE4ED3-7670-45DC-BF5E-847BC3E38708}">
      <dgm:prSet phldrT="[Text]" custT="1"/>
      <dgm:spPr>
        <a:solidFill>
          <a:srgbClr val="FFC000"/>
        </a:solidFill>
        <a:ln>
          <a:noFill/>
        </a:ln>
      </dgm:spPr>
      <dgm:t>
        <a:bodyPr/>
        <a:lstStyle/>
        <a:p>
          <a:pPr algn="ctr"/>
          <a:r>
            <a:rPr lang="en-US" sz="1400" dirty="0">
              <a:solidFill>
                <a:schemeClr val="tx1"/>
              </a:solidFill>
            </a:rPr>
            <a:t>CCL Application REJECTED</a:t>
          </a:r>
        </a:p>
      </dgm:t>
    </dgm:pt>
    <dgm:pt modelId="{135AB779-C554-4B8E-A3E1-14001FE79F2B}" type="parTrans" cxnId="{F11E27B0-1409-4466-B628-57F8E932A4CA}">
      <dgm:prSet/>
      <dgm:spPr/>
      <dgm:t>
        <a:bodyPr/>
        <a:lstStyle/>
        <a:p>
          <a:endParaRPr lang="en-US"/>
        </a:p>
      </dgm:t>
    </dgm:pt>
    <dgm:pt modelId="{086BBFAC-AF00-4441-8FA4-401166FEF3B0}" type="sibTrans" cxnId="{F11E27B0-1409-4466-B628-57F8E932A4CA}">
      <dgm:prSet/>
      <dgm:spPr/>
      <dgm:t>
        <a:bodyPr/>
        <a:lstStyle/>
        <a:p>
          <a:endParaRPr lang="en-US"/>
        </a:p>
      </dgm:t>
    </dgm:pt>
    <dgm:pt modelId="{3007346F-DA38-49E2-A099-E514CBE5E2B0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000" b="0" dirty="0">
              <a:solidFill>
                <a:schemeClr val="tx1"/>
              </a:solidFill>
            </a:rPr>
            <a:t> DOB and identifiers</a:t>
          </a:r>
        </a:p>
      </dgm:t>
    </dgm:pt>
    <dgm:pt modelId="{6DFA9C95-2149-46C8-9AF3-AEDD2CCF8435}" type="parTrans" cxnId="{B178E20D-54CC-42C0-BF73-6A26E7EC4F00}">
      <dgm:prSet/>
      <dgm:spPr/>
      <dgm:t>
        <a:bodyPr/>
        <a:lstStyle/>
        <a:p>
          <a:endParaRPr lang="en-US"/>
        </a:p>
      </dgm:t>
    </dgm:pt>
    <dgm:pt modelId="{234F0B13-424F-46AC-9AAC-9F698B07AC74}" type="sibTrans" cxnId="{B178E20D-54CC-42C0-BF73-6A26E7EC4F00}">
      <dgm:prSet/>
      <dgm:spPr/>
      <dgm:t>
        <a:bodyPr/>
        <a:lstStyle/>
        <a:p>
          <a:endParaRPr lang="en-US"/>
        </a:p>
      </dgm:t>
    </dgm:pt>
    <dgm:pt modelId="{BCE28095-4334-41FE-A30D-E4086D3994EE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000" b="0" dirty="0">
              <a:solidFill>
                <a:schemeClr val="tx1"/>
              </a:solidFill>
            </a:rPr>
            <a:t> Photo and signature</a:t>
          </a:r>
        </a:p>
      </dgm:t>
    </dgm:pt>
    <dgm:pt modelId="{E8AF68DB-FB48-4C55-B8B7-8A5D657DCCFD}" type="parTrans" cxnId="{474BABB7-DEDB-4194-B6A9-44DE37EB6880}">
      <dgm:prSet/>
      <dgm:spPr/>
      <dgm:t>
        <a:bodyPr/>
        <a:lstStyle/>
        <a:p>
          <a:endParaRPr lang="en-US"/>
        </a:p>
      </dgm:t>
    </dgm:pt>
    <dgm:pt modelId="{07EC49F4-A99A-4DEE-9D54-88E36EEAC4DB}" type="sibTrans" cxnId="{474BABB7-DEDB-4194-B6A9-44DE37EB6880}">
      <dgm:prSet/>
      <dgm:spPr/>
      <dgm:t>
        <a:bodyPr/>
        <a:lstStyle/>
        <a:p>
          <a:endParaRPr lang="en-US"/>
        </a:p>
      </dgm:t>
    </dgm:pt>
    <dgm:pt modelId="{1BA26E62-7F7A-4483-8E10-44895F5B4ECE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000" b="0" dirty="0">
              <a:solidFill>
                <a:schemeClr val="tx1"/>
              </a:solidFill>
            </a:rPr>
            <a:t> DL/ID Card validity</a:t>
          </a:r>
        </a:p>
      </dgm:t>
    </dgm:pt>
    <dgm:pt modelId="{33394B7B-4254-48BC-813D-239EDB1AA365}" type="parTrans" cxnId="{05CAD375-26B3-4717-9930-5A2DE2C63689}">
      <dgm:prSet/>
      <dgm:spPr/>
      <dgm:t>
        <a:bodyPr/>
        <a:lstStyle/>
        <a:p>
          <a:endParaRPr lang="en-US"/>
        </a:p>
      </dgm:t>
    </dgm:pt>
    <dgm:pt modelId="{39B53C46-7532-40A4-AB95-0777FFFC0273}" type="sibTrans" cxnId="{05CAD375-26B3-4717-9930-5A2DE2C63689}">
      <dgm:prSet/>
      <dgm:spPr/>
      <dgm:t>
        <a:bodyPr/>
        <a:lstStyle/>
        <a:p>
          <a:endParaRPr lang="en-US"/>
        </a:p>
      </dgm:t>
    </dgm:pt>
    <dgm:pt modelId="{9369F1C1-57A2-471C-9072-6047E09F7A83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pPr algn="l">
            <a:buFont typeface="Wingdings" panose="05000000000000000000" pitchFamily="2" charset="2"/>
            <a:buChar char="§"/>
          </a:pPr>
          <a:endParaRPr lang="en-US" sz="1000" b="0" dirty="0">
            <a:solidFill>
              <a:schemeClr val="tx1"/>
            </a:solidFill>
          </a:endParaRPr>
        </a:p>
      </dgm:t>
    </dgm:pt>
    <dgm:pt modelId="{5B7BCED6-7413-4861-83ED-438B627440E4}" type="sibTrans" cxnId="{D4D6A515-57C1-427E-9365-39C567769C41}">
      <dgm:prSet/>
      <dgm:spPr>
        <a:solidFill>
          <a:schemeClr val="accent1"/>
        </a:solidFill>
      </dgm:spPr>
      <dgm:t>
        <a:bodyPr/>
        <a:lstStyle/>
        <a:p>
          <a:endParaRPr lang="en-US" dirty="0"/>
        </a:p>
      </dgm:t>
    </dgm:pt>
    <dgm:pt modelId="{D3F768D2-1986-4032-9D76-5236A1C801F5}" type="parTrans" cxnId="{D4D6A515-57C1-427E-9365-39C567769C41}">
      <dgm:prSet/>
      <dgm:spPr/>
      <dgm:t>
        <a:bodyPr/>
        <a:lstStyle/>
        <a:p>
          <a:endParaRPr lang="en-US"/>
        </a:p>
      </dgm:t>
    </dgm:pt>
    <dgm:pt modelId="{22FEE3C7-C483-453A-8C36-D7EDD5CB7692}">
      <dgm:prSet phldrT="[Text]" custT="1"/>
      <dgm:spPr>
        <a:solidFill>
          <a:srgbClr val="002060"/>
        </a:solidFill>
        <a:ln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pPr algn="ctr"/>
          <a:r>
            <a:rPr lang="en-US" sz="1400" baseline="0" dirty="0">
              <a:solidFill>
                <a:schemeClr val="bg1"/>
              </a:solidFill>
            </a:rPr>
            <a:t>No Match</a:t>
          </a:r>
        </a:p>
      </dgm:t>
    </dgm:pt>
    <dgm:pt modelId="{36F1FD84-C2CC-4BCE-B134-FE810B332E1E}" type="sibTrans" cxnId="{E4077584-4EAC-498B-B48F-E0E8695337D4}">
      <dgm:prSet/>
      <dgm:spPr>
        <a:solidFill>
          <a:schemeClr val="accent1"/>
        </a:solidFill>
      </dgm:spPr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65340109-21B4-46A7-965F-B76A3B3AA436}" type="parTrans" cxnId="{E4077584-4EAC-498B-B48F-E0E8695337D4}">
      <dgm:prSet/>
      <dgm:spPr/>
      <dgm:t>
        <a:bodyPr/>
        <a:lstStyle/>
        <a:p>
          <a:endParaRPr lang="en-US"/>
        </a:p>
      </dgm:t>
    </dgm:pt>
    <dgm:pt modelId="{63B5970D-F768-4FF5-BC16-6552B489EDCC}" type="pres">
      <dgm:prSet presAssocID="{DDCBAD2C-AB4E-4BA7-9DB6-E08BA1B083A6}" presName="linearFlow" presStyleCnt="0">
        <dgm:presLayoutVars>
          <dgm:resizeHandles val="exact"/>
        </dgm:presLayoutVars>
      </dgm:prSet>
      <dgm:spPr/>
    </dgm:pt>
    <dgm:pt modelId="{3A2914CE-BB43-4E8D-A689-70BD97672F5B}" type="pres">
      <dgm:prSet presAssocID="{5E2D348B-DF81-493B-82C7-1643EE7EEC3C}" presName="node" presStyleLbl="node1" presStyleIdx="0" presStyleCnt="5" custScaleY="206704">
        <dgm:presLayoutVars>
          <dgm:bulletEnabled val="1"/>
        </dgm:presLayoutVars>
      </dgm:prSet>
      <dgm:spPr/>
    </dgm:pt>
    <dgm:pt modelId="{4DB2629F-A5CD-4CFE-A118-3C92A5155CB3}" type="pres">
      <dgm:prSet presAssocID="{521EA711-6542-4D3E-BFF8-8F9C6A9DE5E2}" presName="sibTrans" presStyleLbl="sibTrans2D1" presStyleIdx="0" presStyleCnt="4" custScaleX="115437" custScaleY="81526" custLinFactNeighborY="-5089"/>
      <dgm:spPr/>
    </dgm:pt>
    <dgm:pt modelId="{49BFF76A-154A-434C-8A5D-2092937F90EF}" type="pres">
      <dgm:prSet presAssocID="{521EA711-6542-4D3E-BFF8-8F9C6A9DE5E2}" presName="connectorText" presStyleLbl="sibTrans2D1" presStyleIdx="0" presStyleCnt="4"/>
      <dgm:spPr/>
    </dgm:pt>
    <dgm:pt modelId="{8DBC142B-487C-418B-AD8F-51CFADC2AB45}" type="pres">
      <dgm:prSet presAssocID="{D2A0B3B9-B0B6-4357-A65F-C470364CE425}" presName="node" presStyleLbl="node1" presStyleIdx="1" presStyleCnt="5" custScaleY="49776" custLinFactNeighborY="-44967">
        <dgm:presLayoutVars>
          <dgm:bulletEnabled val="1"/>
        </dgm:presLayoutVars>
      </dgm:prSet>
      <dgm:spPr/>
    </dgm:pt>
    <dgm:pt modelId="{D1C7BBF6-B6A1-4EDC-AB52-687485418CAD}" type="pres">
      <dgm:prSet presAssocID="{EEE320B9-4256-4B44-9824-18038F8520E8}" presName="sibTrans" presStyleLbl="sibTrans2D1" presStyleIdx="1" presStyleCnt="4" custScaleX="119769" custScaleY="81526" custLinFactNeighborY="-1211"/>
      <dgm:spPr/>
    </dgm:pt>
    <dgm:pt modelId="{CFEA6B84-E69D-45A3-8044-5EFA54005387}" type="pres">
      <dgm:prSet presAssocID="{EEE320B9-4256-4B44-9824-18038F8520E8}" presName="connectorText" presStyleLbl="sibTrans2D1" presStyleIdx="1" presStyleCnt="4"/>
      <dgm:spPr/>
    </dgm:pt>
    <dgm:pt modelId="{65CE56A3-4181-4FB8-A6C1-965FD0BE508C}" type="pres">
      <dgm:prSet presAssocID="{9369F1C1-57A2-471C-9072-6047E09F7A83}" presName="node" presStyleLbl="node1" presStyleIdx="2" presStyleCnt="5" custScaleY="404779" custLinFactNeighborX="-893" custLinFactNeighborY="-76707">
        <dgm:presLayoutVars>
          <dgm:bulletEnabled val="1"/>
        </dgm:presLayoutVars>
      </dgm:prSet>
      <dgm:spPr/>
    </dgm:pt>
    <dgm:pt modelId="{FF438DC1-F166-4DF0-8419-0910293770E9}" type="pres">
      <dgm:prSet presAssocID="{5B7BCED6-7413-4861-83ED-438B627440E4}" presName="sibTrans" presStyleLbl="sibTrans2D1" presStyleIdx="2" presStyleCnt="4" custScaleY="81526" custLinFactNeighborY="-8064"/>
      <dgm:spPr/>
    </dgm:pt>
    <dgm:pt modelId="{E8F1175E-B8FD-42E7-A025-B6CEF12D8D71}" type="pres">
      <dgm:prSet presAssocID="{5B7BCED6-7413-4861-83ED-438B627440E4}" presName="connectorText" presStyleLbl="sibTrans2D1" presStyleIdx="2" presStyleCnt="4"/>
      <dgm:spPr/>
    </dgm:pt>
    <dgm:pt modelId="{7D03B9C3-4E8A-4963-B853-263573FAB142}" type="pres">
      <dgm:prSet presAssocID="{22FEE3C7-C483-453A-8C36-D7EDD5CB7692}" presName="node" presStyleLbl="node1" presStyleIdx="3" presStyleCnt="5" custScaleY="57571" custLinFactNeighborX="-45" custLinFactNeighborY="-88320">
        <dgm:presLayoutVars>
          <dgm:bulletEnabled val="1"/>
        </dgm:presLayoutVars>
      </dgm:prSet>
      <dgm:spPr/>
    </dgm:pt>
    <dgm:pt modelId="{688037A8-C93B-431F-94CE-58CBA4C5A011}" type="pres">
      <dgm:prSet presAssocID="{36F1FD84-C2CC-4BCE-B134-FE810B332E1E}" presName="sibTrans" presStyleLbl="sibTrans2D1" presStyleIdx="3" presStyleCnt="4" custScaleY="69297" custLinFactNeighborX="-468" custLinFactNeighborY="15"/>
      <dgm:spPr/>
    </dgm:pt>
    <dgm:pt modelId="{928BA30B-3BE6-45BD-BE05-364693A3AA3B}" type="pres">
      <dgm:prSet presAssocID="{36F1FD84-C2CC-4BCE-B134-FE810B332E1E}" presName="connectorText" presStyleLbl="sibTrans2D1" presStyleIdx="3" presStyleCnt="4"/>
      <dgm:spPr/>
    </dgm:pt>
    <dgm:pt modelId="{8D39DA24-895A-4526-A919-0CB808DE4C84}" type="pres">
      <dgm:prSet presAssocID="{6FDE4ED3-7670-45DC-BF5E-847BC3E38708}" presName="node" presStyleLbl="node1" presStyleIdx="4" presStyleCnt="5" custScaleY="82975" custLinFactY="-1110" custLinFactNeighborY="-100000">
        <dgm:presLayoutVars>
          <dgm:bulletEnabled val="1"/>
        </dgm:presLayoutVars>
      </dgm:prSet>
      <dgm:spPr/>
    </dgm:pt>
  </dgm:ptLst>
  <dgm:cxnLst>
    <dgm:cxn modelId="{50B23A00-1AF8-4720-A1F0-DDBBA3535195}" type="presOf" srcId="{22FEE3C7-C483-453A-8C36-D7EDD5CB7692}" destId="{7D03B9C3-4E8A-4963-B853-263573FAB142}" srcOrd="0" destOrd="0" presId="urn:microsoft.com/office/officeart/2005/8/layout/process2"/>
    <dgm:cxn modelId="{C3AAE403-2F8D-44EB-9597-5A5822EFA675}" type="presOf" srcId="{5B7BCED6-7413-4861-83ED-438B627440E4}" destId="{E8F1175E-B8FD-42E7-A025-B6CEF12D8D71}" srcOrd="1" destOrd="0" presId="urn:microsoft.com/office/officeart/2005/8/layout/process2"/>
    <dgm:cxn modelId="{B178E20D-54CC-42C0-BF73-6A26E7EC4F00}" srcId="{5E2D348B-DF81-493B-82C7-1643EE7EEC3C}" destId="{3007346F-DA38-49E2-A099-E514CBE5E2B0}" srcOrd="1" destOrd="0" parTransId="{6DFA9C95-2149-46C8-9AF3-AEDD2CCF8435}" sibTransId="{234F0B13-424F-46AC-9AAC-9F698B07AC74}"/>
    <dgm:cxn modelId="{D4D6A515-57C1-427E-9365-39C567769C41}" srcId="{DDCBAD2C-AB4E-4BA7-9DB6-E08BA1B083A6}" destId="{9369F1C1-57A2-471C-9072-6047E09F7A83}" srcOrd="2" destOrd="0" parTransId="{D3F768D2-1986-4032-9D76-5236A1C801F5}" sibTransId="{5B7BCED6-7413-4861-83ED-438B627440E4}"/>
    <dgm:cxn modelId="{11E6AB1B-227B-46DB-9659-12403387C509}" type="presOf" srcId="{521EA711-6542-4D3E-BFF8-8F9C6A9DE5E2}" destId="{49BFF76A-154A-434C-8A5D-2092937F90EF}" srcOrd="1" destOrd="0" presId="urn:microsoft.com/office/officeart/2005/8/layout/process2"/>
    <dgm:cxn modelId="{6BF96335-BC39-40BD-BE99-50619DEE1673}" type="presOf" srcId="{3007346F-DA38-49E2-A099-E514CBE5E2B0}" destId="{3A2914CE-BB43-4E8D-A689-70BD97672F5B}" srcOrd="0" destOrd="2" presId="urn:microsoft.com/office/officeart/2005/8/layout/process2"/>
    <dgm:cxn modelId="{F2EBEC3D-DC62-44F4-97F5-09A56E87D4C0}" type="presOf" srcId="{6FDE4ED3-7670-45DC-BF5E-847BC3E38708}" destId="{8D39DA24-895A-4526-A919-0CB808DE4C84}" srcOrd="0" destOrd="0" presId="urn:microsoft.com/office/officeart/2005/8/layout/process2"/>
    <dgm:cxn modelId="{BE88176D-4C57-47B4-BCD3-C3EAD7C74F95}" type="presOf" srcId="{EEE320B9-4256-4B44-9824-18038F8520E8}" destId="{CFEA6B84-E69D-45A3-8044-5EFA54005387}" srcOrd="1" destOrd="0" presId="urn:microsoft.com/office/officeart/2005/8/layout/process2"/>
    <dgm:cxn modelId="{8F20C66D-D80D-4196-9E6C-74CB235A3C27}" type="presOf" srcId="{05686468-A99D-4631-9EF4-BB7452110D3D}" destId="{3A2914CE-BB43-4E8D-A689-70BD97672F5B}" srcOrd="0" destOrd="1" presId="urn:microsoft.com/office/officeart/2005/8/layout/process2"/>
    <dgm:cxn modelId="{2801D86E-AEB6-45C3-9E3A-BE04D8BAE777}" srcId="{DDCBAD2C-AB4E-4BA7-9DB6-E08BA1B083A6}" destId="{D2A0B3B9-B0B6-4357-A65F-C470364CE425}" srcOrd="1" destOrd="0" parTransId="{39A738C1-EB9C-41D0-8248-F25DBD9BF2CF}" sibTransId="{EEE320B9-4256-4B44-9824-18038F8520E8}"/>
    <dgm:cxn modelId="{DD19D851-EFF6-4112-80CA-C03C23DDED93}" type="presOf" srcId="{1BA26E62-7F7A-4483-8E10-44895F5B4ECE}" destId="{3A2914CE-BB43-4E8D-A689-70BD97672F5B}" srcOrd="0" destOrd="4" presId="urn:microsoft.com/office/officeart/2005/8/layout/process2"/>
    <dgm:cxn modelId="{05CAD375-26B3-4717-9930-5A2DE2C63689}" srcId="{5E2D348B-DF81-493B-82C7-1643EE7EEC3C}" destId="{1BA26E62-7F7A-4483-8E10-44895F5B4ECE}" srcOrd="3" destOrd="0" parTransId="{33394B7B-4254-48BC-813D-239EDB1AA365}" sibTransId="{39B53C46-7532-40A4-AB95-0777FFFC0273}"/>
    <dgm:cxn modelId="{08FA6576-173C-49DA-BC5E-29FB7B431377}" srcId="{DDCBAD2C-AB4E-4BA7-9DB6-E08BA1B083A6}" destId="{5E2D348B-DF81-493B-82C7-1643EE7EEC3C}" srcOrd="0" destOrd="0" parTransId="{526C7AA6-E407-484F-A184-A4A8B11C1232}" sibTransId="{521EA711-6542-4D3E-BFF8-8F9C6A9DE5E2}"/>
    <dgm:cxn modelId="{FA67D858-62EB-4259-893F-B3A4831AE037}" type="presOf" srcId="{5E2D348B-DF81-493B-82C7-1643EE7EEC3C}" destId="{3A2914CE-BB43-4E8D-A689-70BD97672F5B}" srcOrd="0" destOrd="0" presId="urn:microsoft.com/office/officeart/2005/8/layout/process2"/>
    <dgm:cxn modelId="{DB355B7D-B1BD-421E-8EEF-B486D5B8EF2F}" type="presOf" srcId="{EEE320B9-4256-4B44-9824-18038F8520E8}" destId="{D1C7BBF6-B6A1-4EDC-AB52-687485418CAD}" srcOrd="0" destOrd="0" presId="urn:microsoft.com/office/officeart/2005/8/layout/process2"/>
    <dgm:cxn modelId="{F171FD83-5F34-4B53-9521-963E4565DB9A}" type="presOf" srcId="{521EA711-6542-4D3E-BFF8-8F9C6A9DE5E2}" destId="{4DB2629F-A5CD-4CFE-A118-3C92A5155CB3}" srcOrd="0" destOrd="0" presId="urn:microsoft.com/office/officeart/2005/8/layout/process2"/>
    <dgm:cxn modelId="{E4077584-4EAC-498B-B48F-E0E8695337D4}" srcId="{DDCBAD2C-AB4E-4BA7-9DB6-E08BA1B083A6}" destId="{22FEE3C7-C483-453A-8C36-D7EDD5CB7692}" srcOrd="3" destOrd="0" parTransId="{65340109-21B4-46A7-965F-B76A3B3AA436}" sibTransId="{36F1FD84-C2CC-4BCE-B134-FE810B332E1E}"/>
    <dgm:cxn modelId="{22887C96-4DE4-4CF3-A3C1-8452BF79F083}" type="presOf" srcId="{D2A0B3B9-B0B6-4357-A65F-C470364CE425}" destId="{8DBC142B-487C-418B-AD8F-51CFADC2AB45}" srcOrd="0" destOrd="0" presId="urn:microsoft.com/office/officeart/2005/8/layout/process2"/>
    <dgm:cxn modelId="{8EB78AA4-C58B-40E1-BE28-ADCFCACADACC}" type="presOf" srcId="{9369F1C1-57A2-471C-9072-6047E09F7A83}" destId="{65CE56A3-4181-4FB8-A6C1-965FD0BE508C}" srcOrd="0" destOrd="0" presId="urn:microsoft.com/office/officeart/2005/8/layout/process2"/>
    <dgm:cxn modelId="{F11E27B0-1409-4466-B628-57F8E932A4CA}" srcId="{DDCBAD2C-AB4E-4BA7-9DB6-E08BA1B083A6}" destId="{6FDE4ED3-7670-45DC-BF5E-847BC3E38708}" srcOrd="4" destOrd="0" parTransId="{135AB779-C554-4B8E-A3E1-14001FE79F2B}" sibTransId="{086BBFAC-AF00-4441-8FA4-401166FEF3B0}"/>
    <dgm:cxn modelId="{474BABB7-DEDB-4194-B6A9-44DE37EB6880}" srcId="{5E2D348B-DF81-493B-82C7-1643EE7EEC3C}" destId="{BCE28095-4334-41FE-A30D-E4086D3994EE}" srcOrd="2" destOrd="0" parTransId="{E8AF68DB-FB48-4C55-B8B7-8A5D657DCCFD}" sibTransId="{07EC49F4-A99A-4DEE-9D54-88E36EEAC4DB}"/>
    <dgm:cxn modelId="{D8FF41C4-0739-49A2-A8FB-0AE54F7AE08C}" type="presOf" srcId="{36F1FD84-C2CC-4BCE-B134-FE810B332E1E}" destId="{928BA30B-3BE6-45BD-BE05-364693A3AA3B}" srcOrd="1" destOrd="0" presId="urn:microsoft.com/office/officeart/2005/8/layout/process2"/>
    <dgm:cxn modelId="{2A1401D4-5BB0-47C5-B71C-C975C53D94D9}" type="presOf" srcId="{DDCBAD2C-AB4E-4BA7-9DB6-E08BA1B083A6}" destId="{63B5970D-F768-4FF5-BC16-6552B489EDCC}" srcOrd="0" destOrd="0" presId="urn:microsoft.com/office/officeart/2005/8/layout/process2"/>
    <dgm:cxn modelId="{95C2D4DC-E6EF-4BEA-B92E-CC591F732324}" srcId="{5E2D348B-DF81-493B-82C7-1643EE7EEC3C}" destId="{05686468-A99D-4631-9EF4-BB7452110D3D}" srcOrd="0" destOrd="0" parTransId="{1C07D7B3-378B-4108-96F8-2AA2216F9734}" sibTransId="{CCFE7331-68DB-47FF-8E6C-44E4D7DC21DA}"/>
    <dgm:cxn modelId="{312111E4-553E-4A38-A072-B4991DF113AF}" type="presOf" srcId="{5B7BCED6-7413-4861-83ED-438B627440E4}" destId="{FF438DC1-F166-4DF0-8419-0910293770E9}" srcOrd="0" destOrd="0" presId="urn:microsoft.com/office/officeart/2005/8/layout/process2"/>
    <dgm:cxn modelId="{15AE14E5-E6FF-43F3-98CA-3AA7CE771748}" type="presOf" srcId="{BCE28095-4334-41FE-A30D-E4086D3994EE}" destId="{3A2914CE-BB43-4E8D-A689-70BD97672F5B}" srcOrd="0" destOrd="3" presId="urn:microsoft.com/office/officeart/2005/8/layout/process2"/>
    <dgm:cxn modelId="{015B9DF0-D679-469D-A461-E686E8CEDBD3}" type="presOf" srcId="{36F1FD84-C2CC-4BCE-B134-FE810B332E1E}" destId="{688037A8-C93B-431F-94CE-58CBA4C5A011}" srcOrd="0" destOrd="0" presId="urn:microsoft.com/office/officeart/2005/8/layout/process2"/>
    <dgm:cxn modelId="{9D4B3D64-624E-4F14-BDF9-7197908FAB3B}" type="presParOf" srcId="{63B5970D-F768-4FF5-BC16-6552B489EDCC}" destId="{3A2914CE-BB43-4E8D-A689-70BD97672F5B}" srcOrd="0" destOrd="0" presId="urn:microsoft.com/office/officeart/2005/8/layout/process2"/>
    <dgm:cxn modelId="{0EA99C68-012F-42F9-9DA9-724C26CDAAC8}" type="presParOf" srcId="{63B5970D-F768-4FF5-BC16-6552B489EDCC}" destId="{4DB2629F-A5CD-4CFE-A118-3C92A5155CB3}" srcOrd="1" destOrd="0" presId="urn:microsoft.com/office/officeart/2005/8/layout/process2"/>
    <dgm:cxn modelId="{187489AA-2A72-46CA-A65B-48AED4D460A4}" type="presParOf" srcId="{4DB2629F-A5CD-4CFE-A118-3C92A5155CB3}" destId="{49BFF76A-154A-434C-8A5D-2092937F90EF}" srcOrd="0" destOrd="0" presId="urn:microsoft.com/office/officeart/2005/8/layout/process2"/>
    <dgm:cxn modelId="{2147820C-1454-458A-95FD-5DBBC5035E93}" type="presParOf" srcId="{63B5970D-F768-4FF5-BC16-6552B489EDCC}" destId="{8DBC142B-487C-418B-AD8F-51CFADC2AB45}" srcOrd="2" destOrd="0" presId="urn:microsoft.com/office/officeart/2005/8/layout/process2"/>
    <dgm:cxn modelId="{35A62537-8961-4558-8AE3-C281B898EEF4}" type="presParOf" srcId="{63B5970D-F768-4FF5-BC16-6552B489EDCC}" destId="{D1C7BBF6-B6A1-4EDC-AB52-687485418CAD}" srcOrd="3" destOrd="0" presId="urn:microsoft.com/office/officeart/2005/8/layout/process2"/>
    <dgm:cxn modelId="{48C51F40-FC76-4A14-A019-199175FFB254}" type="presParOf" srcId="{D1C7BBF6-B6A1-4EDC-AB52-687485418CAD}" destId="{CFEA6B84-E69D-45A3-8044-5EFA54005387}" srcOrd="0" destOrd="0" presId="urn:microsoft.com/office/officeart/2005/8/layout/process2"/>
    <dgm:cxn modelId="{56581462-DC51-40C0-ADE9-60BEA015B61C}" type="presParOf" srcId="{63B5970D-F768-4FF5-BC16-6552B489EDCC}" destId="{65CE56A3-4181-4FB8-A6C1-965FD0BE508C}" srcOrd="4" destOrd="0" presId="urn:microsoft.com/office/officeart/2005/8/layout/process2"/>
    <dgm:cxn modelId="{FEB6AEC7-C24E-47E2-B878-E522B9FAC5FB}" type="presParOf" srcId="{63B5970D-F768-4FF5-BC16-6552B489EDCC}" destId="{FF438DC1-F166-4DF0-8419-0910293770E9}" srcOrd="5" destOrd="0" presId="urn:microsoft.com/office/officeart/2005/8/layout/process2"/>
    <dgm:cxn modelId="{BC51F237-7EB2-4AE4-BEC9-1222AB7CE0B1}" type="presParOf" srcId="{FF438DC1-F166-4DF0-8419-0910293770E9}" destId="{E8F1175E-B8FD-42E7-A025-B6CEF12D8D71}" srcOrd="0" destOrd="0" presId="urn:microsoft.com/office/officeart/2005/8/layout/process2"/>
    <dgm:cxn modelId="{E02BB86E-30EB-412D-81CF-CD24E4438364}" type="presParOf" srcId="{63B5970D-F768-4FF5-BC16-6552B489EDCC}" destId="{7D03B9C3-4E8A-4963-B853-263573FAB142}" srcOrd="6" destOrd="0" presId="urn:microsoft.com/office/officeart/2005/8/layout/process2"/>
    <dgm:cxn modelId="{C7BB6883-05CD-4426-BE16-55FD11C7EB57}" type="presParOf" srcId="{63B5970D-F768-4FF5-BC16-6552B489EDCC}" destId="{688037A8-C93B-431F-94CE-58CBA4C5A011}" srcOrd="7" destOrd="0" presId="urn:microsoft.com/office/officeart/2005/8/layout/process2"/>
    <dgm:cxn modelId="{6D1803F2-5E5F-41E3-8508-46D4A8691EC3}" type="presParOf" srcId="{688037A8-C93B-431F-94CE-58CBA4C5A011}" destId="{928BA30B-3BE6-45BD-BE05-364693A3AA3B}" srcOrd="0" destOrd="0" presId="urn:microsoft.com/office/officeart/2005/8/layout/process2"/>
    <dgm:cxn modelId="{061DBC5B-7C86-4A7A-9949-066A5370696B}" type="presParOf" srcId="{63B5970D-F768-4FF5-BC16-6552B489EDCC}" destId="{8D39DA24-895A-4526-A919-0CB808DE4C84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4CCBC3-5419-439B-AAF8-01ACC6577FDD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A87482DC-BC9A-4634-8AB8-87C9FDD74CFF}">
      <dgm:prSet phldrT="[Text]" custT="1"/>
      <dgm:spPr>
        <a:solidFill>
          <a:schemeClr val="bg1">
            <a:lumMod val="85000"/>
          </a:schemeClr>
        </a:solidFill>
        <a:ln w="6350">
          <a:solidFill>
            <a:schemeClr val="tx1"/>
          </a:solidFill>
        </a:ln>
      </dgm:spPr>
      <dgm:t>
        <a:bodyPr/>
        <a:lstStyle/>
        <a:p>
          <a:r>
            <a:rPr lang="en-US" sz="1200" dirty="0">
              <a:solidFill>
                <a:schemeClr val="tx1"/>
              </a:solidFill>
            </a:rPr>
            <a:t>No QCV or </a:t>
          </a:r>
        </a:p>
        <a:p>
          <a:r>
            <a:rPr lang="en-US" sz="1200" dirty="0">
              <a:solidFill>
                <a:schemeClr val="tx1"/>
              </a:solidFill>
            </a:rPr>
            <a:t>Eligibility action during 30-day hold.</a:t>
          </a:r>
          <a:endParaRPr lang="en-US" sz="1200" dirty="0">
            <a:solidFill>
              <a:srgbClr val="00B050"/>
            </a:solidFill>
          </a:endParaRPr>
        </a:p>
      </dgm:t>
    </dgm:pt>
    <dgm:pt modelId="{481939CA-D910-4C52-BAAE-62FA2A6D2F6D}" type="parTrans" cxnId="{A05D8C4A-742D-4DB4-9194-D85716F1EC58}">
      <dgm:prSet/>
      <dgm:spPr/>
      <dgm:t>
        <a:bodyPr/>
        <a:lstStyle/>
        <a:p>
          <a:endParaRPr lang="en-US" sz="1600"/>
        </a:p>
      </dgm:t>
    </dgm:pt>
    <dgm:pt modelId="{305906AC-5281-4A96-99AD-4661409B51EC}" type="sibTrans" cxnId="{A05D8C4A-742D-4DB4-9194-D85716F1EC58}">
      <dgm:prSet/>
      <dgm:spPr/>
      <dgm:t>
        <a:bodyPr/>
        <a:lstStyle/>
        <a:p>
          <a:endParaRPr lang="en-US" sz="1600"/>
        </a:p>
      </dgm:t>
    </dgm:pt>
    <dgm:pt modelId="{57DB6E3A-49DB-421C-B286-5ECCC955A684}" type="pres">
      <dgm:prSet presAssocID="{284CCBC3-5419-439B-AAF8-01ACC6577FDD}" presName="Name0" presStyleCnt="0">
        <dgm:presLayoutVars>
          <dgm:resizeHandles/>
        </dgm:presLayoutVars>
      </dgm:prSet>
      <dgm:spPr/>
    </dgm:pt>
    <dgm:pt modelId="{2CD25C25-4BA0-463C-8D9C-6B766410498B}" type="pres">
      <dgm:prSet presAssocID="{A87482DC-BC9A-4634-8AB8-87C9FDD74CFF}" presName="text" presStyleLbl="node1" presStyleIdx="0" presStyleCnt="1" custLinFactNeighborX="-1928" custLinFactNeighborY="-9696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F4B80601-7B0C-429E-B222-F5798818E023}" type="presOf" srcId="{A87482DC-BC9A-4634-8AB8-87C9FDD74CFF}" destId="{2CD25C25-4BA0-463C-8D9C-6B766410498B}" srcOrd="0" destOrd="0" presId="urn:diagrams.loki3.com/VaryingWidthList"/>
    <dgm:cxn modelId="{A16A0949-3AC0-4B40-93F4-20D7DA7D8E99}" type="presOf" srcId="{284CCBC3-5419-439B-AAF8-01ACC6577FDD}" destId="{57DB6E3A-49DB-421C-B286-5ECCC955A684}" srcOrd="0" destOrd="0" presId="urn:diagrams.loki3.com/VaryingWidthList"/>
    <dgm:cxn modelId="{A05D8C4A-742D-4DB4-9194-D85716F1EC58}" srcId="{284CCBC3-5419-439B-AAF8-01ACC6577FDD}" destId="{A87482DC-BC9A-4634-8AB8-87C9FDD74CFF}" srcOrd="0" destOrd="0" parTransId="{481939CA-D910-4C52-BAAE-62FA2A6D2F6D}" sibTransId="{305906AC-5281-4A96-99AD-4661409B51EC}"/>
    <dgm:cxn modelId="{FD3F98DD-F881-4497-A9A4-A1A7F8790313}" type="presParOf" srcId="{57DB6E3A-49DB-421C-B286-5ECCC955A684}" destId="{2CD25C25-4BA0-463C-8D9C-6B766410498B}" srcOrd="0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6B1F4C5-6A71-474D-BDD9-A67905D63DC7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8832DD14-6F33-4EE9-AF56-18172069B917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tx1"/>
          </a:solidFill>
        </a:ln>
      </dgm:spPr>
      <dgm:t>
        <a:bodyPr anchor="ctr"/>
        <a:lstStyle/>
        <a:p>
          <a:pPr algn="ctr">
            <a:buNone/>
          </a:pPr>
          <a:r>
            <a:rPr lang="en-US" sz="1200" dirty="0">
              <a:solidFill>
                <a:srgbClr val="00B050"/>
              </a:solidFill>
            </a:rPr>
            <a:t>Valid</a:t>
          </a:r>
          <a:endParaRPr lang="en-US" sz="1200" dirty="0">
            <a:solidFill>
              <a:schemeClr val="tx1"/>
            </a:solidFill>
          </a:endParaRPr>
        </a:p>
      </dgm:t>
    </dgm:pt>
    <dgm:pt modelId="{1A23191E-E6D5-47DA-AC81-AA0C881CC59F}" type="parTrans" cxnId="{0083361B-9C67-47EC-9D37-772C5B6539B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06AF047-8947-4CF3-BFD1-B960F4429209}" type="sibTrans" cxnId="{0083361B-9C67-47EC-9D37-772C5B6539B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9FB7831-9069-4DE1-866D-6185A1183F18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tx1"/>
          </a:solidFill>
        </a:ln>
      </dgm:spPr>
      <dgm:t>
        <a:bodyPr anchor="ctr"/>
        <a:lstStyle/>
        <a:p>
          <a:pPr algn="ctr">
            <a:buFont typeface="Wingdings" panose="05000000000000000000" pitchFamily="2" charset="2"/>
            <a:buNone/>
          </a:pPr>
          <a:r>
            <a:rPr lang="en-US" sz="1000" dirty="0">
              <a:solidFill>
                <a:schemeClr val="tx1"/>
              </a:solidFill>
            </a:rPr>
            <a:t>90 days to process</a:t>
          </a:r>
        </a:p>
      </dgm:t>
    </dgm:pt>
    <dgm:pt modelId="{21E7E382-96F5-4DEA-83F9-D84AB0475426}" type="parTrans" cxnId="{EB74E121-8265-4F4E-8015-D6995FDCC17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6C0D8A6-6E17-4313-9026-9A50BD07943F}" type="sibTrans" cxnId="{EB74E121-8265-4F4E-8015-D6995FDCC17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D3FFE9A-CB2C-415B-B5AB-D32593FDC1E0}">
      <dgm:prSet phldrT="[Text]" custT="1"/>
      <dgm:spPr>
        <a:solidFill>
          <a:schemeClr val="accent1">
            <a:lumMod val="20000"/>
            <a:lumOff val="80000"/>
          </a:schemeClr>
        </a:solidFill>
        <a:ln w="6350">
          <a:solidFill>
            <a:schemeClr val="tx1"/>
          </a:solidFill>
        </a:ln>
      </dgm:spPr>
      <dgm:t>
        <a:bodyPr/>
        <a:lstStyle/>
        <a:p>
          <a:pPr>
            <a:lnSpc>
              <a:spcPts val="1300"/>
            </a:lnSpc>
            <a:spcAft>
              <a:spcPts val="0"/>
            </a:spcAft>
            <a:buNone/>
          </a:pPr>
          <a:r>
            <a:rPr lang="en-US" sz="1200" dirty="0">
              <a:solidFill>
                <a:srgbClr val="FF0000"/>
              </a:solidFill>
            </a:rPr>
            <a:t>Invalid/No Fingerprints Provided</a:t>
          </a:r>
        </a:p>
        <a:p>
          <a:pPr>
            <a:lnSpc>
              <a:spcPts val="1300"/>
            </a:lnSpc>
            <a:spcAft>
              <a:spcPts val="0"/>
            </a:spcAft>
            <a:buNone/>
          </a:pPr>
          <a:r>
            <a:rPr lang="en-US" sz="1000" dirty="0">
              <a:solidFill>
                <a:schemeClr val="tx1"/>
              </a:solidFill>
            </a:rPr>
            <a:t> 120 days to process</a:t>
          </a:r>
          <a:endParaRPr lang="en-US" sz="900" dirty="0">
            <a:solidFill>
              <a:schemeClr val="tx1"/>
            </a:solidFill>
          </a:endParaRPr>
        </a:p>
      </dgm:t>
    </dgm:pt>
    <dgm:pt modelId="{3A0BC8A9-9D3D-41C5-8EF9-E7AF92E41136}" type="parTrans" cxnId="{590EC433-BB7A-4F98-8FAB-D18FF76BDBD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61DFA97-4008-41B5-B37D-7CCC816BE58E}" type="sibTrans" cxnId="{590EC433-BB7A-4F98-8FAB-D18FF76BDBD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7D490CB-781A-44D9-B50F-8848565E7C4E}" type="pres">
      <dgm:prSet presAssocID="{B6B1F4C5-6A71-474D-BDD9-A67905D63DC7}" presName="Name0" presStyleCnt="0">
        <dgm:presLayoutVars>
          <dgm:resizeHandles/>
        </dgm:presLayoutVars>
      </dgm:prSet>
      <dgm:spPr/>
    </dgm:pt>
    <dgm:pt modelId="{6A6BF3F0-DAB7-4F73-8001-E00BCC1BBFE7}" type="pres">
      <dgm:prSet presAssocID="{8832DD14-6F33-4EE9-AF56-18172069B917}" presName="text" presStyleLbl="node1" presStyleIdx="0" presStyleCnt="2" custScaleX="152702" custLinFactNeighborY="-93409">
        <dgm:presLayoutVars>
          <dgm:bulletEnabled val="1"/>
        </dgm:presLayoutVars>
      </dgm:prSet>
      <dgm:spPr>
        <a:prstGeom prst="roundRect">
          <a:avLst/>
        </a:prstGeom>
      </dgm:spPr>
    </dgm:pt>
    <dgm:pt modelId="{F4B6401B-A63A-4DE7-A10D-98F00477BB4E}" type="pres">
      <dgm:prSet presAssocID="{C06AF047-8947-4CF3-BFD1-B960F4429209}" presName="space" presStyleCnt="0"/>
      <dgm:spPr/>
    </dgm:pt>
    <dgm:pt modelId="{4D77116E-7AB8-4246-84D8-008D1FC8C608}" type="pres">
      <dgm:prSet presAssocID="{8D3FFE9A-CB2C-415B-B5AB-D32593FDC1E0}" presName="text" presStyleLbl="node1" presStyleIdx="1" presStyleCnt="2" custScaleX="147182" custLinFactY="4750" custLinFactNeighborX="-1400" custLinFactNeighborY="100000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A8DDE005-B34E-4260-AB05-3A6C0AB9359A}" type="presOf" srcId="{8832DD14-6F33-4EE9-AF56-18172069B917}" destId="{6A6BF3F0-DAB7-4F73-8001-E00BCC1BBFE7}" srcOrd="0" destOrd="0" presId="urn:diagrams.loki3.com/VaryingWidthList"/>
    <dgm:cxn modelId="{0083361B-9C67-47EC-9D37-772C5B6539B8}" srcId="{B6B1F4C5-6A71-474D-BDD9-A67905D63DC7}" destId="{8832DD14-6F33-4EE9-AF56-18172069B917}" srcOrd="0" destOrd="0" parTransId="{1A23191E-E6D5-47DA-AC81-AA0C881CC59F}" sibTransId="{C06AF047-8947-4CF3-BFD1-B960F4429209}"/>
    <dgm:cxn modelId="{80244F1E-1467-49E7-BC3E-A99E9F69BE56}" type="presOf" srcId="{F9FB7831-9069-4DE1-866D-6185A1183F18}" destId="{6A6BF3F0-DAB7-4F73-8001-E00BCC1BBFE7}" srcOrd="0" destOrd="1" presId="urn:diagrams.loki3.com/VaryingWidthList"/>
    <dgm:cxn modelId="{EB74E121-8265-4F4E-8015-D6995FDCC17A}" srcId="{8832DD14-6F33-4EE9-AF56-18172069B917}" destId="{F9FB7831-9069-4DE1-866D-6185A1183F18}" srcOrd="0" destOrd="0" parTransId="{21E7E382-96F5-4DEA-83F9-D84AB0475426}" sibTransId="{06C0D8A6-6E17-4313-9026-9A50BD07943F}"/>
    <dgm:cxn modelId="{590EC433-BB7A-4F98-8FAB-D18FF76BDBD5}" srcId="{B6B1F4C5-6A71-474D-BDD9-A67905D63DC7}" destId="{8D3FFE9A-CB2C-415B-B5AB-D32593FDC1E0}" srcOrd="1" destOrd="0" parTransId="{3A0BC8A9-9D3D-41C5-8EF9-E7AF92E41136}" sibTransId="{061DFA97-4008-41B5-B37D-7CCC816BE58E}"/>
    <dgm:cxn modelId="{194D2293-7222-4D43-8BB5-43A69007556F}" type="presOf" srcId="{8D3FFE9A-CB2C-415B-B5AB-D32593FDC1E0}" destId="{4D77116E-7AB8-4246-84D8-008D1FC8C608}" srcOrd="0" destOrd="0" presId="urn:diagrams.loki3.com/VaryingWidthList"/>
    <dgm:cxn modelId="{3DB213DD-D949-4B0E-9925-ED07A595B71D}" type="presOf" srcId="{B6B1F4C5-6A71-474D-BDD9-A67905D63DC7}" destId="{17D490CB-781A-44D9-B50F-8848565E7C4E}" srcOrd="0" destOrd="0" presId="urn:diagrams.loki3.com/VaryingWidthList"/>
    <dgm:cxn modelId="{857D4C48-C4DC-4446-83E7-AC7493882C61}" type="presParOf" srcId="{17D490CB-781A-44D9-B50F-8848565E7C4E}" destId="{6A6BF3F0-DAB7-4F73-8001-E00BCC1BBFE7}" srcOrd="0" destOrd="0" presId="urn:diagrams.loki3.com/VaryingWidthList"/>
    <dgm:cxn modelId="{DA29674A-E206-4805-A38E-07744B1F9406}" type="presParOf" srcId="{17D490CB-781A-44D9-B50F-8848565E7C4E}" destId="{F4B6401B-A63A-4DE7-A10D-98F00477BB4E}" srcOrd="1" destOrd="0" presId="urn:diagrams.loki3.com/VaryingWidthList"/>
    <dgm:cxn modelId="{D4051D11-DDBE-427D-B191-FC56B754C0A5}" type="presParOf" srcId="{17D490CB-781A-44D9-B50F-8848565E7C4E}" destId="{4D77116E-7AB8-4246-84D8-008D1FC8C608}" srcOrd="2" destOrd="0" presId="urn:diagrams.loki3.com/VaryingWidthList"/>
  </dgm:cxnLst>
  <dgm:bg/>
  <dgm:whole>
    <a:ln w="3175">
      <a:noFill/>
    </a:ln>
  </dgm:whole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CBAD2C-AB4E-4BA7-9DB6-E08BA1B083A6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2D348B-DF81-493B-82C7-1643EE7EEC3C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n-US" sz="900" b="0" dirty="0">
              <a:solidFill>
                <a:schemeClr val="tx1"/>
              </a:solidFill>
            </a:rPr>
            <a:t>Name and DOB Check</a:t>
          </a:r>
        </a:p>
      </dgm:t>
    </dgm:pt>
    <dgm:pt modelId="{526C7AA6-E407-484F-A184-A4A8B11C1232}" type="parTrans" cxnId="{08FA6576-173C-49DA-BC5E-29FB7B431377}">
      <dgm:prSet/>
      <dgm:spPr/>
      <dgm:t>
        <a:bodyPr/>
        <a:lstStyle/>
        <a:p>
          <a:endParaRPr lang="en-US"/>
        </a:p>
      </dgm:t>
    </dgm:pt>
    <dgm:pt modelId="{521EA711-6542-4D3E-BFF8-8F9C6A9DE5E2}" type="sibTrans" cxnId="{08FA6576-173C-49DA-BC5E-29FB7B431377}">
      <dgm:prSet/>
      <dgm:spPr/>
      <dgm:t>
        <a:bodyPr/>
        <a:lstStyle/>
        <a:p>
          <a:endParaRPr lang="en-US"/>
        </a:p>
      </dgm:t>
    </dgm:pt>
    <dgm:pt modelId="{A92B2155-EA60-40D2-AA70-417EE8ED8343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sz="900" dirty="0"/>
            <a:t>Interstate Identification Index (III)</a:t>
          </a:r>
        </a:p>
      </dgm:t>
    </dgm:pt>
    <dgm:pt modelId="{14B565F8-CAD4-4421-8FB2-B02D56594A8E}" type="parTrans" cxnId="{727598C9-565D-4375-870F-B5C93A3FA35B}">
      <dgm:prSet/>
      <dgm:spPr/>
      <dgm:t>
        <a:bodyPr/>
        <a:lstStyle/>
        <a:p>
          <a:endParaRPr lang="en-US"/>
        </a:p>
      </dgm:t>
    </dgm:pt>
    <dgm:pt modelId="{414BF9CA-9700-4F9E-9D75-95BEB3D75965}" type="sibTrans" cxnId="{727598C9-565D-4375-870F-B5C93A3FA35B}">
      <dgm:prSet/>
      <dgm:spPr>
        <a:solidFill>
          <a:schemeClr val="accent1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9DA0728A-8E07-43C9-8145-8E24C2C1E119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sz="900" dirty="0"/>
            <a:t>National Instant Criminal Background Check System (NICS)</a:t>
          </a:r>
        </a:p>
      </dgm:t>
    </dgm:pt>
    <dgm:pt modelId="{8CD20D6D-A544-4522-B9EB-DB3EA04C1F4F}" type="parTrans" cxnId="{CF0BD93E-F286-45B6-9805-AAB3AE917197}">
      <dgm:prSet/>
      <dgm:spPr/>
      <dgm:t>
        <a:bodyPr/>
        <a:lstStyle/>
        <a:p>
          <a:endParaRPr lang="en-US"/>
        </a:p>
      </dgm:t>
    </dgm:pt>
    <dgm:pt modelId="{8A825D0D-D7AC-4AF1-ABB9-C8DE38A9C8DC}" type="sibTrans" cxnId="{CF0BD93E-F286-45B6-9805-AAB3AE917197}">
      <dgm:prSet/>
      <dgm:spPr>
        <a:solidFill>
          <a:schemeClr val="accent1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D2D8353E-7852-457E-9594-0903D9B25BC1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sz="900" dirty="0"/>
            <a:t>LEADS – Hot Files</a:t>
          </a:r>
        </a:p>
      </dgm:t>
    </dgm:pt>
    <dgm:pt modelId="{1817E591-90E3-4F33-A1B7-DD5063669010}" type="parTrans" cxnId="{B604CD87-192E-453B-A702-9B65B2C26E71}">
      <dgm:prSet/>
      <dgm:spPr/>
      <dgm:t>
        <a:bodyPr/>
        <a:lstStyle/>
        <a:p>
          <a:endParaRPr lang="en-US"/>
        </a:p>
      </dgm:t>
    </dgm:pt>
    <dgm:pt modelId="{B2F2E592-5520-463D-BC48-6FC269B67972}" type="sibTrans" cxnId="{B604CD87-192E-453B-A702-9B65B2C26E71}">
      <dgm:prSet/>
      <dgm:spPr>
        <a:solidFill>
          <a:schemeClr val="accent1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27AB3FAC-297F-446A-9026-A02E8B5655F5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sz="900" dirty="0">
              <a:solidFill>
                <a:schemeClr val="tx1"/>
              </a:solidFill>
            </a:rPr>
            <a:t>Illinois Criminal History (CHRI)</a:t>
          </a:r>
        </a:p>
      </dgm:t>
    </dgm:pt>
    <dgm:pt modelId="{6F96A64E-4C11-41F0-BF0B-9E872E56028A}" type="parTrans" cxnId="{6802B122-3848-479B-BF64-4CFED815F675}">
      <dgm:prSet/>
      <dgm:spPr>
        <a:solidFill>
          <a:schemeClr val="accent1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AD195DA8-A5E5-4D58-9593-9BC238F3FD0C}" type="sibTrans" cxnId="{6802B122-3848-479B-BF64-4CFED815F675}">
      <dgm:prSet/>
      <dgm:spPr>
        <a:solidFill>
          <a:schemeClr val="accent1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7CFFD244-641A-419F-9078-E364D1482B1C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sz="900" dirty="0"/>
            <a:t>National Crime Information Center (NCIC)</a:t>
          </a:r>
        </a:p>
      </dgm:t>
    </dgm:pt>
    <dgm:pt modelId="{3814EF98-6976-4F89-9384-6DFA2ED8479C}" type="sibTrans" cxnId="{55566D8F-040E-4BB1-B034-42C1740BBE9E}">
      <dgm:prSet/>
      <dgm:spPr>
        <a:solidFill>
          <a:schemeClr val="accent1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436664FC-AA17-49E8-90F0-3FF1329075EC}" type="parTrans" cxnId="{55566D8F-040E-4BB1-B034-42C1740BBE9E}">
      <dgm:prSet/>
      <dgm:spPr/>
      <dgm:t>
        <a:bodyPr/>
        <a:lstStyle/>
        <a:p>
          <a:endParaRPr lang="en-US"/>
        </a:p>
      </dgm:t>
    </dgm:pt>
    <dgm:pt modelId="{4CA8C814-6B95-4029-8E02-3E3F7A69EA27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sz="900" dirty="0"/>
            <a:t>Immigration and Customs Enforcement (ICE)</a:t>
          </a:r>
        </a:p>
      </dgm:t>
    </dgm:pt>
    <dgm:pt modelId="{C7D46C44-F9A5-45C6-B236-07B2A362E686}" type="parTrans" cxnId="{F81C684C-9E86-49F0-9E18-C17419858B5C}">
      <dgm:prSet/>
      <dgm:spPr/>
      <dgm:t>
        <a:bodyPr/>
        <a:lstStyle/>
        <a:p>
          <a:endParaRPr lang="en-US"/>
        </a:p>
      </dgm:t>
    </dgm:pt>
    <dgm:pt modelId="{5F7EE8D9-C15C-4CD3-8513-C817970407CD}" type="sibTrans" cxnId="{F81C684C-9E86-49F0-9E18-C17419858B5C}">
      <dgm:prSet/>
      <dgm:spPr>
        <a:solidFill>
          <a:schemeClr val="accent1"/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4D59A98D-78D0-4FC5-8721-8EF9C71F5C9D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  <a:ln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sz="900" b="0" dirty="0"/>
            <a:t>IL SID, OOS SID, FBI #</a:t>
          </a:r>
        </a:p>
      </dgm:t>
    </dgm:pt>
    <dgm:pt modelId="{81DF90F6-4CBC-4A87-85E0-D3107FFAE8F9}" type="parTrans" cxnId="{5BC3A521-A3A0-47B7-A319-6331ABACDAD2}">
      <dgm:prSet/>
      <dgm:spPr/>
      <dgm:t>
        <a:bodyPr/>
        <a:lstStyle/>
        <a:p>
          <a:endParaRPr lang="en-US"/>
        </a:p>
      </dgm:t>
    </dgm:pt>
    <dgm:pt modelId="{F2F0EED4-9440-438D-A0E5-518B45854F0E}" type="sibTrans" cxnId="{5BC3A521-A3A0-47B7-A319-6331ABACDAD2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564052AC-1118-48A5-89FF-57033B819A0A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sz="900" dirty="0"/>
            <a:t>National Law Enforcement Telecommunications System (NLETS) </a:t>
          </a:r>
        </a:p>
      </dgm:t>
    </dgm:pt>
    <dgm:pt modelId="{FFFAE3D7-E1F3-43B2-98EA-46EA0A628E4D}" type="parTrans" cxnId="{0210F0A7-48F0-4F58-A1F9-2809A77B8D22}">
      <dgm:prSet/>
      <dgm:spPr/>
      <dgm:t>
        <a:bodyPr/>
        <a:lstStyle/>
        <a:p>
          <a:endParaRPr lang="en-US"/>
        </a:p>
      </dgm:t>
    </dgm:pt>
    <dgm:pt modelId="{5A7F92AD-C657-4E8A-A437-1A6C6CF3A599}" type="sibTrans" cxnId="{0210F0A7-48F0-4F58-A1F9-2809A77B8D22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9F7DCECA-7D08-429C-BD11-6A8D9903B8A3}">
      <dgm:prSet phldrT="[Text]" custT="1"/>
      <dgm:spPr>
        <a:solidFill>
          <a:srgbClr val="C00000"/>
        </a:solidFill>
        <a:ln>
          <a:noFill/>
        </a:ln>
      </dgm:spPr>
      <dgm:t>
        <a:bodyPr/>
        <a:lstStyle/>
        <a:p>
          <a:r>
            <a:rPr lang="en-US" sz="1400" b="0" dirty="0">
              <a:solidFill>
                <a:schemeClr val="bg1"/>
              </a:solidFill>
            </a:rPr>
            <a:t>PROHIBITOR</a:t>
          </a:r>
        </a:p>
      </dgm:t>
    </dgm:pt>
    <dgm:pt modelId="{E0204AA1-8918-4569-9788-AD3004A35717}" type="parTrans" cxnId="{159D9306-9C20-4C13-A756-4A0B79E558CD}">
      <dgm:prSet/>
      <dgm:spPr/>
      <dgm:t>
        <a:bodyPr/>
        <a:lstStyle/>
        <a:p>
          <a:endParaRPr lang="en-US"/>
        </a:p>
      </dgm:t>
    </dgm:pt>
    <dgm:pt modelId="{01A06FB7-DA9D-40C7-9A19-7A42431B48A1}" type="sibTrans" cxnId="{159D9306-9C20-4C13-A756-4A0B79E558CD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86BF1E81-F92E-4607-82A3-7B376140C74E}">
      <dgm:prSet phldrT="[Text]" custT="1"/>
      <dgm:spPr>
        <a:solidFill>
          <a:srgbClr val="C00000"/>
        </a:solidFill>
        <a:ln>
          <a:solidFill>
            <a:srgbClr val="C00000">
              <a:alpha val="90000"/>
            </a:srgb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400" b="0" dirty="0">
              <a:solidFill>
                <a:schemeClr val="bg1"/>
              </a:solidFill>
            </a:rPr>
            <a:t>CCL Application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400" b="0" dirty="0">
              <a:solidFill>
                <a:schemeClr val="bg1"/>
              </a:solidFill>
            </a:rPr>
            <a:t>DENIED</a:t>
          </a:r>
        </a:p>
      </dgm:t>
    </dgm:pt>
    <dgm:pt modelId="{E19C1F3B-9B51-4997-9829-6BA8E295BA2B}" type="parTrans" cxnId="{1ACA0B3E-02E2-4247-ABD2-8AA1053E0C9B}">
      <dgm:prSet/>
      <dgm:spPr/>
      <dgm:t>
        <a:bodyPr/>
        <a:lstStyle/>
        <a:p>
          <a:endParaRPr lang="en-US"/>
        </a:p>
      </dgm:t>
    </dgm:pt>
    <dgm:pt modelId="{C3B6EBB7-B8FE-40BF-AA17-3ECE12B61EA3}" type="sibTrans" cxnId="{1ACA0B3E-02E2-4247-ABD2-8AA1053E0C9B}">
      <dgm:prSet/>
      <dgm:spPr/>
      <dgm:t>
        <a:bodyPr/>
        <a:lstStyle/>
        <a:p>
          <a:endParaRPr lang="en-US"/>
        </a:p>
      </dgm:t>
    </dgm:pt>
    <dgm:pt modelId="{29EC0526-9BA7-4545-B323-A972DA9203B7}" type="pres">
      <dgm:prSet presAssocID="{DDCBAD2C-AB4E-4BA7-9DB6-E08BA1B083A6}" presName="Name0" presStyleCnt="0">
        <dgm:presLayoutVars>
          <dgm:dir/>
          <dgm:animLvl val="lvl"/>
          <dgm:resizeHandles val="exact"/>
        </dgm:presLayoutVars>
      </dgm:prSet>
      <dgm:spPr/>
    </dgm:pt>
    <dgm:pt modelId="{C85DEFAF-517F-4A65-B7BC-4AE319581ECD}" type="pres">
      <dgm:prSet presAssocID="{5E2D348B-DF81-493B-82C7-1643EE7EEC3C}" presName="vertFlow" presStyleCnt="0"/>
      <dgm:spPr/>
    </dgm:pt>
    <dgm:pt modelId="{AE0B0221-46E0-4340-8AA7-3033D1FC377B}" type="pres">
      <dgm:prSet presAssocID="{5E2D348B-DF81-493B-82C7-1643EE7EEC3C}" presName="header" presStyleLbl="node1" presStyleIdx="0" presStyleCnt="1" custScaleX="170253" custLinFactNeighborX="704" custLinFactNeighborY="6982"/>
      <dgm:spPr/>
    </dgm:pt>
    <dgm:pt modelId="{92E2B60A-5238-4287-90E8-7484F7961C7B}" type="pres">
      <dgm:prSet presAssocID="{6F96A64E-4C11-41F0-BF0B-9E872E56028A}" presName="parTrans" presStyleLbl="sibTrans2D1" presStyleIdx="0" presStyleCnt="10"/>
      <dgm:spPr/>
    </dgm:pt>
    <dgm:pt modelId="{1EEA5139-D516-47AF-ABEB-DF2CBF5120C0}" type="pres">
      <dgm:prSet presAssocID="{27AB3FAC-297F-446A-9026-A02E8B5655F5}" presName="child" presStyleLbl="alignAccFollowNode1" presStyleIdx="0" presStyleCnt="10" custScaleX="170049" custScaleY="103302" custLinFactNeighborX="953" custLinFactNeighborY="4071">
        <dgm:presLayoutVars>
          <dgm:chMax val="0"/>
          <dgm:bulletEnabled val="1"/>
        </dgm:presLayoutVars>
      </dgm:prSet>
      <dgm:spPr/>
    </dgm:pt>
    <dgm:pt modelId="{4BD310E9-8100-4ECE-BC73-12F0B59A3F23}" type="pres">
      <dgm:prSet presAssocID="{AD195DA8-A5E5-4D58-9593-9BC238F3FD0C}" presName="sibTrans" presStyleLbl="sibTrans2D1" presStyleIdx="1" presStyleCnt="10"/>
      <dgm:spPr/>
    </dgm:pt>
    <dgm:pt modelId="{5BBE4BEC-DAB3-45C5-9047-D10F0737B486}" type="pres">
      <dgm:prSet presAssocID="{D2D8353E-7852-457E-9594-0903D9B25BC1}" presName="child" presStyleLbl="alignAccFollowNode1" presStyleIdx="1" presStyleCnt="10" custScaleX="170253">
        <dgm:presLayoutVars>
          <dgm:chMax val="0"/>
          <dgm:bulletEnabled val="1"/>
        </dgm:presLayoutVars>
      </dgm:prSet>
      <dgm:spPr/>
    </dgm:pt>
    <dgm:pt modelId="{5DA1DB63-6CE7-4692-9B8E-8865A0314BA9}" type="pres">
      <dgm:prSet presAssocID="{B2F2E592-5520-463D-BC48-6FC269B67972}" presName="sibTrans" presStyleLbl="sibTrans2D1" presStyleIdx="2" presStyleCnt="10"/>
      <dgm:spPr/>
    </dgm:pt>
    <dgm:pt modelId="{A4F46C3D-4869-4CDC-A9F3-C8030B1C7984}" type="pres">
      <dgm:prSet presAssocID="{7CFFD244-641A-419F-9078-E364D1482B1C}" presName="child" presStyleLbl="alignAccFollowNode1" presStyleIdx="2" presStyleCnt="10" custScaleX="170253">
        <dgm:presLayoutVars>
          <dgm:chMax val="0"/>
          <dgm:bulletEnabled val="1"/>
        </dgm:presLayoutVars>
      </dgm:prSet>
      <dgm:spPr/>
    </dgm:pt>
    <dgm:pt modelId="{F9D4898D-3914-43C4-AB27-1008286D3D6F}" type="pres">
      <dgm:prSet presAssocID="{3814EF98-6976-4F89-9384-6DFA2ED8479C}" presName="sibTrans" presStyleLbl="sibTrans2D1" presStyleIdx="3" presStyleCnt="10"/>
      <dgm:spPr/>
    </dgm:pt>
    <dgm:pt modelId="{202E959D-329C-4FF2-B9FC-90EC35E6D3B4}" type="pres">
      <dgm:prSet presAssocID="{A92B2155-EA60-40D2-AA70-417EE8ED8343}" presName="child" presStyleLbl="alignAccFollowNode1" presStyleIdx="3" presStyleCnt="10" custScaleX="170253">
        <dgm:presLayoutVars>
          <dgm:chMax val="0"/>
          <dgm:bulletEnabled val="1"/>
        </dgm:presLayoutVars>
      </dgm:prSet>
      <dgm:spPr/>
    </dgm:pt>
    <dgm:pt modelId="{677C6844-8D25-49F6-A874-8B0AC4D5C820}" type="pres">
      <dgm:prSet presAssocID="{414BF9CA-9700-4F9E-9D75-95BEB3D75965}" presName="sibTrans" presStyleLbl="sibTrans2D1" presStyleIdx="4" presStyleCnt="10"/>
      <dgm:spPr/>
    </dgm:pt>
    <dgm:pt modelId="{B9D687D8-22AE-4B60-9083-1ADDDB7C72DB}" type="pres">
      <dgm:prSet presAssocID="{9DA0728A-8E07-43C9-8145-8E24C2C1E119}" presName="child" presStyleLbl="alignAccFollowNode1" presStyleIdx="4" presStyleCnt="10" custScaleX="170253">
        <dgm:presLayoutVars>
          <dgm:chMax val="0"/>
          <dgm:bulletEnabled val="1"/>
        </dgm:presLayoutVars>
      </dgm:prSet>
      <dgm:spPr/>
    </dgm:pt>
    <dgm:pt modelId="{019F90DE-2FDE-4238-B2B9-CD060506F67C}" type="pres">
      <dgm:prSet presAssocID="{8A825D0D-D7AC-4AF1-ABB9-C8DE38A9C8DC}" presName="sibTrans" presStyleLbl="sibTrans2D1" presStyleIdx="5" presStyleCnt="10"/>
      <dgm:spPr/>
    </dgm:pt>
    <dgm:pt modelId="{7AC15728-8A94-440A-A419-A288CF4F0AA9}" type="pres">
      <dgm:prSet presAssocID="{4CA8C814-6B95-4029-8E02-3E3F7A69EA27}" presName="child" presStyleLbl="alignAccFollowNode1" presStyleIdx="5" presStyleCnt="10" custScaleX="170253">
        <dgm:presLayoutVars>
          <dgm:chMax val="0"/>
          <dgm:bulletEnabled val="1"/>
        </dgm:presLayoutVars>
      </dgm:prSet>
      <dgm:spPr/>
    </dgm:pt>
    <dgm:pt modelId="{7F6519BE-CF1F-4D91-9C15-6326DF2BAB64}" type="pres">
      <dgm:prSet presAssocID="{5F7EE8D9-C15C-4CD3-8513-C817970407CD}" presName="sibTrans" presStyleLbl="sibTrans2D1" presStyleIdx="6" presStyleCnt="10"/>
      <dgm:spPr/>
    </dgm:pt>
    <dgm:pt modelId="{29DCA71F-9374-4071-9C06-DE0133E0450C}" type="pres">
      <dgm:prSet presAssocID="{564052AC-1118-48A5-89FF-57033B819A0A}" presName="child" presStyleLbl="alignAccFollowNode1" presStyleIdx="6" presStyleCnt="10" custScaleX="170253">
        <dgm:presLayoutVars>
          <dgm:chMax val="0"/>
          <dgm:bulletEnabled val="1"/>
        </dgm:presLayoutVars>
      </dgm:prSet>
      <dgm:spPr/>
    </dgm:pt>
    <dgm:pt modelId="{4A042DD7-CB2D-4621-9129-62AB1A211F4A}" type="pres">
      <dgm:prSet presAssocID="{5A7F92AD-C657-4E8A-A437-1A6C6CF3A599}" presName="sibTrans" presStyleLbl="sibTrans2D1" presStyleIdx="7" presStyleCnt="10"/>
      <dgm:spPr/>
    </dgm:pt>
    <dgm:pt modelId="{E7D5C41E-18CE-4B12-8ACA-6A1587C1BAB3}" type="pres">
      <dgm:prSet presAssocID="{4D59A98D-78D0-4FC5-8721-8EF9C71F5C9D}" presName="child" presStyleLbl="alignAccFollowNode1" presStyleIdx="7" presStyleCnt="10" custScaleX="170253">
        <dgm:presLayoutVars>
          <dgm:chMax val="0"/>
          <dgm:bulletEnabled val="1"/>
        </dgm:presLayoutVars>
      </dgm:prSet>
      <dgm:spPr/>
    </dgm:pt>
    <dgm:pt modelId="{187FB892-676A-4F9E-97CF-D3651F2FAB3A}" type="pres">
      <dgm:prSet presAssocID="{F2F0EED4-9440-438D-A0E5-518B45854F0E}" presName="sibTrans" presStyleLbl="sibTrans2D1" presStyleIdx="8" presStyleCnt="10"/>
      <dgm:spPr/>
    </dgm:pt>
    <dgm:pt modelId="{D81360FA-8C11-4A7C-AE16-0E67008E133E}" type="pres">
      <dgm:prSet presAssocID="{9F7DCECA-7D08-429C-BD11-6A8D9903B8A3}" presName="child" presStyleLbl="alignAccFollowNode1" presStyleIdx="8" presStyleCnt="10" custScaleX="122323" custScaleY="86346">
        <dgm:presLayoutVars>
          <dgm:chMax val="0"/>
          <dgm:bulletEnabled val="1"/>
        </dgm:presLayoutVars>
      </dgm:prSet>
      <dgm:spPr/>
    </dgm:pt>
    <dgm:pt modelId="{E88E7AA8-00DB-44B0-8350-B033BE0523CC}" type="pres">
      <dgm:prSet presAssocID="{01A06FB7-DA9D-40C7-9A19-7A42431B48A1}" presName="sibTrans" presStyleLbl="sibTrans2D1" presStyleIdx="9" presStyleCnt="10" custScaleY="132781"/>
      <dgm:spPr/>
    </dgm:pt>
    <dgm:pt modelId="{D3CEC7E9-5BC3-4688-8680-5F41DBA59551}" type="pres">
      <dgm:prSet presAssocID="{86BF1E81-F92E-4607-82A3-7B376140C74E}" presName="child" presStyleLbl="alignAccFollowNode1" presStyleIdx="9" presStyleCnt="10" custScaleX="122323" custScaleY="134300" custLinFactNeighborX="749" custLinFactNeighborY="62898">
        <dgm:presLayoutVars>
          <dgm:chMax val="0"/>
          <dgm:bulletEnabled val="1"/>
        </dgm:presLayoutVars>
      </dgm:prSet>
      <dgm:spPr/>
    </dgm:pt>
  </dgm:ptLst>
  <dgm:cxnLst>
    <dgm:cxn modelId="{FD019702-EC52-4D72-B8AD-C93725701F2F}" type="presOf" srcId="{AD195DA8-A5E5-4D58-9593-9BC238F3FD0C}" destId="{4BD310E9-8100-4ECE-BC73-12F0B59A3F23}" srcOrd="0" destOrd="0" presId="urn:microsoft.com/office/officeart/2005/8/layout/lProcess1"/>
    <dgm:cxn modelId="{159D9306-9C20-4C13-A756-4A0B79E558CD}" srcId="{5E2D348B-DF81-493B-82C7-1643EE7EEC3C}" destId="{9F7DCECA-7D08-429C-BD11-6A8D9903B8A3}" srcOrd="8" destOrd="0" parTransId="{E0204AA1-8918-4569-9788-AD3004A35717}" sibTransId="{01A06FB7-DA9D-40C7-9A19-7A42431B48A1}"/>
    <dgm:cxn modelId="{6ACC220B-31B5-479B-A905-38C8E0071F43}" type="presOf" srcId="{4CA8C814-6B95-4029-8E02-3E3F7A69EA27}" destId="{7AC15728-8A94-440A-A419-A288CF4F0AA9}" srcOrd="0" destOrd="0" presId="urn:microsoft.com/office/officeart/2005/8/layout/lProcess1"/>
    <dgm:cxn modelId="{A0B63A0E-197B-47CA-B8F3-AAFDAEB43F2E}" type="presOf" srcId="{564052AC-1118-48A5-89FF-57033B819A0A}" destId="{29DCA71F-9374-4071-9C06-DE0133E0450C}" srcOrd="0" destOrd="0" presId="urn:microsoft.com/office/officeart/2005/8/layout/lProcess1"/>
    <dgm:cxn modelId="{5BC3A521-A3A0-47B7-A319-6331ABACDAD2}" srcId="{5E2D348B-DF81-493B-82C7-1643EE7EEC3C}" destId="{4D59A98D-78D0-4FC5-8721-8EF9C71F5C9D}" srcOrd="7" destOrd="0" parTransId="{81DF90F6-4CBC-4A87-85E0-D3107FFAE8F9}" sibTransId="{F2F0EED4-9440-438D-A0E5-518B45854F0E}"/>
    <dgm:cxn modelId="{6802B122-3848-479B-BF64-4CFED815F675}" srcId="{5E2D348B-DF81-493B-82C7-1643EE7EEC3C}" destId="{27AB3FAC-297F-446A-9026-A02E8B5655F5}" srcOrd="0" destOrd="0" parTransId="{6F96A64E-4C11-41F0-BF0B-9E872E56028A}" sibTransId="{AD195DA8-A5E5-4D58-9593-9BC238F3FD0C}"/>
    <dgm:cxn modelId="{5BDB8D24-510C-4074-B70D-E97D62B226D3}" type="presOf" srcId="{7CFFD244-641A-419F-9078-E364D1482B1C}" destId="{A4F46C3D-4869-4CDC-A9F3-C8030B1C7984}" srcOrd="0" destOrd="0" presId="urn:microsoft.com/office/officeart/2005/8/layout/lProcess1"/>
    <dgm:cxn modelId="{6E655F33-AB42-41FA-A766-A56637CEFA55}" type="presOf" srcId="{414BF9CA-9700-4F9E-9D75-95BEB3D75965}" destId="{677C6844-8D25-49F6-A874-8B0AC4D5C820}" srcOrd="0" destOrd="0" presId="urn:microsoft.com/office/officeart/2005/8/layout/lProcess1"/>
    <dgm:cxn modelId="{1ACA0B3E-02E2-4247-ABD2-8AA1053E0C9B}" srcId="{5E2D348B-DF81-493B-82C7-1643EE7EEC3C}" destId="{86BF1E81-F92E-4607-82A3-7B376140C74E}" srcOrd="9" destOrd="0" parTransId="{E19C1F3B-9B51-4997-9829-6BA8E295BA2B}" sibTransId="{C3B6EBB7-B8FE-40BF-AA17-3ECE12B61EA3}"/>
    <dgm:cxn modelId="{CF0BD93E-F286-45B6-9805-AAB3AE917197}" srcId="{5E2D348B-DF81-493B-82C7-1643EE7EEC3C}" destId="{9DA0728A-8E07-43C9-8145-8E24C2C1E119}" srcOrd="4" destOrd="0" parTransId="{8CD20D6D-A544-4522-B9EB-DB3EA04C1F4F}" sibTransId="{8A825D0D-D7AC-4AF1-ABB9-C8DE38A9C8DC}"/>
    <dgm:cxn modelId="{5BA4E15B-D170-4BD5-9736-33F916EDBABD}" type="presOf" srcId="{4D59A98D-78D0-4FC5-8721-8EF9C71F5C9D}" destId="{E7D5C41E-18CE-4B12-8ACA-6A1587C1BAB3}" srcOrd="0" destOrd="0" presId="urn:microsoft.com/office/officeart/2005/8/layout/lProcess1"/>
    <dgm:cxn modelId="{0B126966-3A33-4A7C-A65B-24394BB335A4}" type="presOf" srcId="{6F96A64E-4C11-41F0-BF0B-9E872E56028A}" destId="{92E2B60A-5238-4287-90E8-7484F7961C7B}" srcOrd="0" destOrd="0" presId="urn:microsoft.com/office/officeart/2005/8/layout/lProcess1"/>
    <dgm:cxn modelId="{F81C684C-9E86-49F0-9E18-C17419858B5C}" srcId="{5E2D348B-DF81-493B-82C7-1643EE7EEC3C}" destId="{4CA8C814-6B95-4029-8E02-3E3F7A69EA27}" srcOrd="5" destOrd="0" parTransId="{C7D46C44-F9A5-45C6-B236-07B2A362E686}" sibTransId="{5F7EE8D9-C15C-4CD3-8513-C817970407CD}"/>
    <dgm:cxn modelId="{8B250A4D-9EBF-46B5-9812-8DDEC7CA16B8}" type="presOf" srcId="{86BF1E81-F92E-4607-82A3-7B376140C74E}" destId="{D3CEC7E9-5BC3-4688-8680-5F41DBA59551}" srcOrd="0" destOrd="0" presId="urn:microsoft.com/office/officeart/2005/8/layout/lProcess1"/>
    <dgm:cxn modelId="{7C3F8575-870F-4887-9076-27E67C277FE4}" type="presOf" srcId="{9DA0728A-8E07-43C9-8145-8E24C2C1E119}" destId="{B9D687D8-22AE-4B60-9083-1ADDDB7C72DB}" srcOrd="0" destOrd="0" presId="urn:microsoft.com/office/officeart/2005/8/layout/lProcess1"/>
    <dgm:cxn modelId="{08FA6576-173C-49DA-BC5E-29FB7B431377}" srcId="{DDCBAD2C-AB4E-4BA7-9DB6-E08BA1B083A6}" destId="{5E2D348B-DF81-493B-82C7-1643EE7EEC3C}" srcOrd="0" destOrd="0" parTransId="{526C7AA6-E407-484F-A184-A4A8B11C1232}" sibTransId="{521EA711-6542-4D3E-BFF8-8F9C6A9DE5E2}"/>
    <dgm:cxn modelId="{B604CD87-192E-453B-A702-9B65B2C26E71}" srcId="{5E2D348B-DF81-493B-82C7-1643EE7EEC3C}" destId="{D2D8353E-7852-457E-9594-0903D9B25BC1}" srcOrd="1" destOrd="0" parTransId="{1817E591-90E3-4F33-A1B7-DD5063669010}" sibTransId="{B2F2E592-5520-463D-BC48-6FC269B67972}"/>
    <dgm:cxn modelId="{0A8B068D-CE1A-419E-A3D1-29E44C72837D}" type="presOf" srcId="{F2F0EED4-9440-438D-A0E5-518B45854F0E}" destId="{187FB892-676A-4F9E-97CF-D3651F2FAB3A}" srcOrd="0" destOrd="0" presId="urn:microsoft.com/office/officeart/2005/8/layout/lProcess1"/>
    <dgm:cxn modelId="{55566D8F-040E-4BB1-B034-42C1740BBE9E}" srcId="{5E2D348B-DF81-493B-82C7-1643EE7EEC3C}" destId="{7CFFD244-641A-419F-9078-E364D1482B1C}" srcOrd="2" destOrd="0" parTransId="{436664FC-AA17-49E8-90F0-3FF1329075EC}" sibTransId="{3814EF98-6976-4F89-9384-6DFA2ED8479C}"/>
    <dgm:cxn modelId="{0064A095-9AEA-4B86-A099-78B2F73FE618}" type="presOf" srcId="{5A7F92AD-C657-4E8A-A437-1A6C6CF3A599}" destId="{4A042DD7-CB2D-4621-9129-62AB1A211F4A}" srcOrd="0" destOrd="0" presId="urn:microsoft.com/office/officeart/2005/8/layout/lProcess1"/>
    <dgm:cxn modelId="{70748DA6-DE7A-42DE-BB6B-A7EE83BA0BE7}" type="presOf" srcId="{27AB3FAC-297F-446A-9026-A02E8B5655F5}" destId="{1EEA5139-D516-47AF-ABEB-DF2CBF5120C0}" srcOrd="0" destOrd="0" presId="urn:microsoft.com/office/officeart/2005/8/layout/lProcess1"/>
    <dgm:cxn modelId="{0210F0A7-48F0-4F58-A1F9-2809A77B8D22}" srcId="{5E2D348B-DF81-493B-82C7-1643EE7EEC3C}" destId="{564052AC-1118-48A5-89FF-57033B819A0A}" srcOrd="6" destOrd="0" parTransId="{FFFAE3D7-E1F3-43B2-98EA-46EA0A628E4D}" sibTransId="{5A7F92AD-C657-4E8A-A437-1A6C6CF3A599}"/>
    <dgm:cxn modelId="{4B83C4B5-AB5B-448D-ACD2-15088226AF9F}" type="presOf" srcId="{9F7DCECA-7D08-429C-BD11-6A8D9903B8A3}" destId="{D81360FA-8C11-4A7C-AE16-0E67008E133E}" srcOrd="0" destOrd="0" presId="urn:microsoft.com/office/officeart/2005/8/layout/lProcess1"/>
    <dgm:cxn modelId="{48D163C2-7E74-4363-9483-1B37AC45312A}" type="presOf" srcId="{B2F2E592-5520-463D-BC48-6FC269B67972}" destId="{5DA1DB63-6CE7-4692-9B8E-8865A0314BA9}" srcOrd="0" destOrd="0" presId="urn:microsoft.com/office/officeart/2005/8/layout/lProcess1"/>
    <dgm:cxn modelId="{727598C9-565D-4375-870F-B5C93A3FA35B}" srcId="{5E2D348B-DF81-493B-82C7-1643EE7EEC3C}" destId="{A92B2155-EA60-40D2-AA70-417EE8ED8343}" srcOrd="3" destOrd="0" parTransId="{14B565F8-CAD4-4421-8FB2-B02D56594A8E}" sibTransId="{414BF9CA-9700-4F9E-9D75-95BEB3D75965}"/>
    <dgm:cxn modelId="{150DEACD-6235-4BA8-992B-49ADF84606CB}" type="presOf" srcId="{3814EF98-6976-4F89-9384-6DFA2ED8479C}" destId="{F9D4898D-3914-43C4-AB27-1008286D3D6F}" srcOrd="0" destOrd="0" presId="urn:microsoft.com/office/officeart/2005/8/layout/lProcess1"/>
    <dgm:cxn modelId="{198E7ECF-4298-465E-8845-A6CAB3712E6B}" type="presOf" srcId="{01A06FB7-DA9D-40C7-9A19-7A42431B48A1}" destId="{E88E7AA8-00DB-44B0-8350-B033BE0523CC}" srcOrd="0" destOrd="0" presId="urn:microsoft.com/office/officeart/2005/8/layout/lProcess1"/>
    <dgm:cxn modelId="{F92A84D2-994A-4CC3-B688-132E77E23EC0}" type="presOf" srcId="{8A825D0D-D7AC-4AF1-ABB9-C8DE38A9C8DC}" destId="{019F90DE-2FDE-4238-B2B9-CD060506F67C}" srcOrd="0" destOrd="0" presId="urn:microsoft.com/office/officeart/2005/8/layout/lProcess1"/>
    <dgm:cxn modelId="{5E07A6DE-847E-4327-8185-E12CD5F84BAE}" type="presOf" srcId="{5F7EE8D9-C15C-4CD3-8513-C817970407CD}" destId="{7F6519BE-CF1F-4D91-9C15-6326DF2BAB64}" srcOrd="0" destOrd="0" presId="urn:microsoft.com/office/officeart/2005/8/layout/lProcess1"/>
    <dgm:cxn modelId="{7D3ABBEA-9132-45CD-9D34-4082400EC9E3}" type="presOf" srcId="{A92B2155-EA60-40D2-AA70-417EE8ED8343}" destId="{202E959D-329C-4FF2-B9FC-90EC35E6D3B4}" srcOrd="0" destOrd="0" presId="urn:microsoft.com/office/officeart/2005/8/layout/lProcess1"/>
    <dgm:cxn modelId="{00DB07F3-E89C-446D-A2F7-FB5E8BFEFE86}" type="presOf" srcId="{DDCBAD2C-AB4E-4BA7-9DB6-E08BA1B083A6}" destId="{29EC0526-9BA7-4545-B323-A972DA9203B7}" srcOrd="0" destOrd="0" presId="urn:microsoft.com/office/officeart/2005/8/layout/lProcess1"/>
    <dgm:cxn modelId="{0DD01FF6-24AD-4B90-A342-79FA940380C0}" type="presOf" srcId="{5E2D348B-DF81-493B-82C7-1643EE7EEC3C}" destId="{AE0B0221-46E0-4340-8AA7-3033D1FC377B}" srcOrd="0" destOrd="0" presId="urn:microsoft.com/office/officeart/2005/8/layout/lProcess1"/>
    <dgm:cxn modelId="{276FFBF6-C09C-468D-A9F6-010797AE03E9}" type="presOf" srcId="{D2D8353E-7852-457E-9594-0903D9B25BC1}" destId="{5BBE4BEC-DAB3-45C5-9047-D10F0737B486}" srcOrd="0" destOrd="0" presId="urn:microsoft.com/office/officeart/2005/8/layout/lProcess1"/>
    <dgm:cxn modelId="{A6942ECE-8D2F-4DAA-B590-48123670ACE1}" type="presParOf" srcId="{29EC0526-9BA7-4545-B323-A972DA9203B7}" destId="{C85DEFAF-517F-4A65-B7BC-4AE319581ECD}" srcOrd="0" destOrd="0" presId="urn:microsoft.com/office/officeart/2005/8/layout/lProcess1"/>
    <dgm:cxn modelId="{F2CD0580-3BB9-4CAF-8A03-1E7F48232FBD}" type="presParOf" srcId="{C85DEFAF-517F-4A65-B7BC-4AE319581ECD}" destId="{AE0B0221-46E0-4340-8AA7-3033D1FC377B}" srcOrd="0" destOrd="0" presId="urn:microsoft.com/office/officeart/2005/8/layout/lProcess1"/>
    <dgm:cxn modelId="{CA20CC30-86D5-4D11-BF83-665D6E4516E2}" type="presParOf" srcId="{C85DEFAF-517F-4A65-B7BC-4AE319581ECD}" destId="{92E2B60A-5238-4287-90E8-7484F7961C7B}" srcOrd="1" destOrd="0" presId="urn:microsoft.com/office/officeart/2005/8/layout/lProcess1"/>
    <dgm:cxn modelId="{744DE747-819E-4954-B154-EE28A0505FA1}" type="presParOf" srcId="{C85DEFAF-517F-4A65-B7BC-4AE319581ECD}" destId="{1EEA5139-D516-47AF-ABEB-DF2CBF5120C0}" srcOrd="2" destOrd="0" presId="urn:microsoft.com/office/officeart/2005/8/layout/lProcess1"/>
    <dgm:cxn modelId="{93B9757C-DC3B-41F5-A5D8-E30381DB83F1}" type="presParOf" srcId="{C85DEFAF-517F-4A65-B7BC-4AE319581ECD}" destId="{4BD310E9-8100-4ECE-BC73-12F0B59A3F23}" srcOrd="3" destOrd="0" presId="urn:microsoft.com/office/officeart/2005/8/layout/lProcess1"/>
    <dgm:cxn modelId="{8E42BA81-5CA0-476E-8F99-1838C6909229}" type="presParOf" srcId="{C85DEFAF-517F-4A65-B7BC-4AE319581ECD}" destId="{5BBE4BEC-DAB3-45C5-9047-D10F0737B486}" srcOrd="4" destOrd="0" presId="urn:microsoft.com/office/officeart/2005/8/layout/lProcess1"/>
    <dgm:cxn modelId="{C02460ED-74FA-49DB-AE38-F197BD14D260}" type="presParOf" srcId="{C85DEFAF-517F-4A65-B7BC-4AE319581ECD}" destId="{5DA1DB63-6CE7-4692-9B8E-8865A0314BA9}" srcOrd="5" destOrd="0" presId="urn:microsoft.com/office/officeart/2005/8/layout/lProcess1"/>
    <dgm:cxn modelId="{7C291F24-906D-4FDF-9C93-BCC998DCF5B0}" type="presParOf" srcId="{C85DEFAF-517F-4A65-B7BC-4AE319581ECD}" destId="{A4F46C3D-4869-4CDC-A9F3-C8030B1C7984}" srcOrd="6" destOrd="0" presId="urn:microsoft.com/office/officeart/2005/8/layout/lProcess1"/>
    <dgm:cxn modelId="{1B99BA1E-F707-4D4D-89C7-7F949D432790}" type="presParOf" srcId="{C85DEFAF-517F-4A65-B7BC-4AE319581ECD}" destId="{F9D4898D-3914-43C4-AB27-1008286D3D6F}" srcOrd="7" destOrd="0" presId="urn:microsoft.com/office/officeart/2005/8/layout/lProcess1"/>
    <dgm:cxn modelId="{0E6CF1A4-D1C1-4961-8447-1670D438EB44}" type="presParOf" srcId="{C85DEFAF-517F-4A65-B7BC-4AE319581ECD}" destId="{202E959D-329C-4FF2-B9FC-90EC35E6D3B4}" srcOrd="8" destOrd="0" presId="urn:microsoft.com/office/officeart/2005/8/layout/lProcess1"/>
    <dgm:cxn modelId="{E6711FBA-495A-4A72-A835-EA103E804384}" type="presParOf" srcId="{C85DEFAF-517F-4A65-B7BC-4AE319581ECD}" destId="{677C6844-8D25-49F6-A874-8B0AC4D5C820}" srcOrd="9" destOrd="0" presId="urn:microsoft.com/office/officeart/2005/8/layout/lProcess1"/>
    <dgm:cxn modelId="{B6DB8688-9165-4FC3-BA43-E5B03F448722}" type="presParOf" srcId="{C85DEFAF-517F-4A65-B7BC-4AE319581ECD}" destId="{B9D687D8-22AE-4B60-9083-1ADDDB7C72DB}" srcOrd="10" destOrd="0" presId="urn:microsoft.com/office/officeart/2005/8/layout/lProcess1"/>
    <dgm:cxn modelId="{A3B476AC-2757-448A-B1AA-35FC292865AF}" type="presParOf" srcId="{C85DEFAF-517F-4A65-B7BC-4AE319581ECD}" destId="{019F90DE-2FDE-4238-B2B9-CD060506F67C}" srcOrd="11" destOrd="0" presId="urn:microsoft.com/office/officeart/2005/8/layout/lProcess1"/>
    <dgm:cxn modelId="{2F436B0E-4A9D-46D0-B30D-422D1A405B4A}" type="presParOf" srcId="{C85DEFAF-517F-4A65-B7BC-4AE319581ECD}" destId="{7AC15728-8A94-440A-A419-A288CF4F0AA9}" srcOrd="12" destOrd="0" presId="urn:microsoft.com/office/officeart/2005/8/layout/lProcess1"/>
    <dgm:cxn modelId="{0D53FD82-BC31-4F62-A3B1-E11719AE6CB7}" type="presParOf" srcId="{C85DEFAF-517F-4A65-B7BC-4AE319581ECD}" destId="{7F6519BE-CF1F-4D91-9C15-6326DF2BAB64}" srcOrd="13" destOrd="0" presId="urn:microsoft.com/office/officeart/2005/8/layout/lProcess1"/>
    <dgm:cxn modelId="{8370426E-D4F7-4BAA-926A-8EE7EC85880A}" type="presParOf" srcId="{C85DEFAF-517F-4A65-B7BC-4AE319581ECD}" destId="{29DCA71F-9374-4071-9C06-DE0133E0450C}" srcOrd="14" destOrd="0" presId="urn:microsoft.com/office/officeart/2005/8/layout/lProcess1"/>
    <dgm:cxn modelId="{31C07600-706D-48AE-96A8-6732054E6D2E}" type="presParOf" srcId="{C85DEFAF-517F-4A65-B7BC-4AE319581ECD}" destId="{4A042DD7-CB2D-4621-9129-62AB1A211F4A}" srcOrd="15" destOrd="0" presId="urn:microsoft.com/office/officeart/2005/8/layout/lProcess1"/>
    <dgm:cxn modelId="{8858A45C-3F3B-4AA5-BFC2-2229267250BC}" type="presParOf" srcId="{C85DEFAF-517F-4A65-B7BC-4AE319581ECD}" destId="{E7D5C41E-18CE-4B12-8ACA-6A1587C1BAB3}" srcOrd="16" destOrd="0" presId="urn:microsoft.com/office/officeart/2005/8/layout/lProcess1"/>
    <dgm:cxn modelId="{20353809-11BF-431B-8518-CBE051DB6023}" type="presParOf" srcId="{C85DEFAF-517F-4A65-B7BC-4AE319581ECD}" destId="{187FB892-676A-4F9E-97CF-D3651F2FAB3A}" srcOrd="17" destOrd="0" presId="urn:microsoft.com/office/officeart/2005/8/layout/lProcess1"/>
    <dgm:cxn modelId="{7A1DC89E-7820-45E2-8D1C-6B6C2BE2768A}" type="presParOf" srcId="{C85DEFAF-517F-4A65-B7BC-4AE319581ECD}" destId="{D81360FA-8C11-4A7C-AE16-0E67008E133E}" srcOrd="18" destOrd="0" presId="urn:microsoft.com/office/officeart/2005/8/layout/lProcess1"/>
    <dgm:cxn modelId="{326FAE0A-318E-4642-94F2-5375DA49627E}" type="presParOf" srcId="{C85DEFAF-517F-4A65-B7BC-4AE319581ECD}" destId="{E88E7AA8-00DB-44B0-8350-B033BE0523CC}" srcOrd="19" destOrd="0" presId="urn:microsoft.com/office/officeart/2005/8/layout/lProcess1"/>
    <dgm:cxn modelId="{73EACB12-058D-4DF4-BE69-96387C5A51C5}" type="presParOf" srcId="{C85DEFAF-517F-4A65-B7BC-4AE319581ECD}" destId="{D3CEC7E9-5BC3-4688-8680-5F41DBA59551}" srcOrd="2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914CE-BB43-4E8D-A689-70BD97672F5B}">
      <dsp:nvSpPr>
        <dsp:cNvPr id="0" name=""/>
        <dsp:cNvSpPr/>
      </dsp:nvSpPr>
      <dsp:spPr>
        <a:xfrm>
          <a:off x="0" y="4655"/>
          <a:ext cx="1609724" cy="103040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635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schemeClr val="tx1"/>
              </a:solidFill>
            </a:rPr>
            <a:t>Check following items against SOS response: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000" b="0" kern="1200" dirty="0">
              <a:solidFill>
                <a:schemeClr val="tx1"/>
              </a:solidFill>
            </a:rPr>
            <a:t> Name and address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000" b="0" kern="1200" dirty="0">
              <a:solidFill>
                <a:schemeClr val="tx1"/>
              </a:solidFill>
            </a:rPr>
            <a:t> DOB and identifiers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000" b="0" kern="1200" dirty="0">
              <a:solidFill>
                <a:schemeClr val="tx1"/>
              </a:solidFill>
            </a:rPr>
            <a:t> Photo and signature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000" b="0" kern="1200" dirty="0">
              <a:solidFill>
                <a:schemeClr val="tx1"/>
              </a:solidFill>
            </a:rPr>
            <a:t> DL/ID Card validity</a:t>
          </a:r>
        </a:p>
      </dsp:txBody>
      <dsp:txXfrm>
        <a:off x="30180" y="34835"/>
        <a:ext cx="1549364" cy="970046"/>
      </dsp:txXfrm>
    </dsp:sp>
    <dsp:sp modelId="{4DB2629F-A5CD-4CFE-A118-3C92A5155CB3}">
      <dsp:nvSpPr>
        <dsp:cNvPr id="0" name=""/>
        <dsp:cNvSpPr/>
      </dsp:nvSpPr>
      <dsp:spPr>
        <a:xfrm rot="5400000">
          <a:off x="756478" y="988091"/>
          <a:ext cx="96768" cy="1828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 rot="-5400000">
        <a:off x="749998" y="1031147"/>
        <a:ext cx="109728" cy="67738"/>
      </dsp:txXfrm>
    </dsp:sp>
    <dsp:sp modelId="{8DBC142B-487C-418B-AD8F-51CFADC2AB45}">
      <dsp:nvSpPr>
        <dsp:cNvPr id="0" name=""/>
        <dsp:cNvSpPr/>
      </dsp:nvSpPr>
      <dsp:spPr>
        <a:xfrm>
          <a:off x="0" y="1146833"/>
          <a:ext cx="1609724" cy="24813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6350" cap="flat" cmpd="sng" algn="ctr">
          <a:solidFill>
            <a:schemeClr val="accent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schemeClr val="tx1"/>
              </a:solidFill>
            </a:rPr>
            <a:t>10 year address history</a:t>
          </a:r>
        </a:p>
      </dsp:txBody>
      <dsp:txXfrm>
        <a:off x="7267" y="1154100"/>
        <a:ext cx="1595190" cy="233596"/>
      </dsp:txXfrm>
    </dsp:sp>
    <dsp:sp modelId="{D1C7BBF6-B6A1-4EDC-AB52-687485418CAD}">
      <dsp:nvSpPr>
        <dsp:cNvPr id="0" name=""/>
        <dsp:cNvSpPr/>
      </dsp:nvSpPr>
      <dsp:spPr>
        <a:xfrm rot="5400000">
          <a:off x="736500" y="1376911"/>
          <a:ext cx="136724" cy="1828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/>
        </a:p>
      </dsp:txBody>
      <dsp:txXfrm rot="-5400000">
        <a:off x="749999" y="1399989"/>
        <a:ext cx="109728" cy="95707"/>
      </dsp:txXfrm>
    </dsp:sp>
    <dsp:sp modelId="{65CE56A3-4181-4FB8-A6C1-965FD0BE508C}">
      <dsp:nvSpPr>
        <dsp:cNvPr id="0" name=""/>
        <dsp:cNvSpPr/>
      </dsp:nvSpPr>
      <dsp:spPr>
        <a:xfrm>
          <a:off x="0" y="1547172"/>
          <a:ext cx="1609724" cy="201779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6350" cap="flat" cmpd="sng" algn="ctr">
          <a:solidFill>
            <a:schemeClr val="accent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endParaRPr lang="en-US" sz="1000" b="0" kern="1200" dirty="0">
            <a:solidFill>
              <a:schemeClr val="tx1"/>
            </a:solidFill>
          </a:endParaRPr>
        </a:p>
      </dsp:txBody>
      <dsp:txXfrm>
        <a:off x="47147" y="1594319"/>
        <a:ext cx="1515430" cy="1923504"/>
      </dsp:txXfrm>
    </dsp:sp>
    <dsp:sp modelId="{FF438DC1-F166-4DF0-8419-0910293770E9}">
      <dsp:nvSpPr>
        <dsp:cNvPr id="0" name=""/>
        <dsp:cNvSpPr/>
      </dsp:nvSpPr>
      <dsp:spPr>
        <a:xfrm rot="5400000">
          <a:off x="742577" y="3538487"/>
          <a:ext cx="124569" cy="1828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/>
        </a:p>
      </dsp:txBody>
      <dsp:txXfrm rot="-5400000">
        <a:off x="749998" y="3567643"/>
        <a:ext cx="109728" cy="87198"/>
      </dsp:txXfrm>
    </dsp:sp>
    <dsp:sp modelId="{7D03B9C3-4E8A-4963-B853-263573FAB142}">
      <dsp:nvSpPr>
        <dsp:cNvPr id="0" name=""/>
        <dsp:cNvSpPr/>
      </dsp:nvSpPr>
      <dsp:spPr>
        <a:xfrm>
          <a:off x="0" y="3731063"/>
          <a:ext cx="1609724" cy="286987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accent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baseline="0" dirty="0">
              <a:solidFill>
                <a:schemeClr val="bg1"/>
              </a:solidFill>
            </a:rPr>
            <a:t>No Match</a:t>
          </a:r>
        </a:p>
      </dsp:txBody>
      <dsp:txXfrm>
        <a:off x="8406" y="3739469"/>
        <a:ext cx="1592912" cy="270175"/>
      </dsp:txXfrm>
    </dsp:sp>
    <dsp:sp modelId="{688037A8-C93B-431F-94CE-58CBA4C5A011}">
      <dsp:nvSpPr>
        <dsp:cNvPr id="0" name=""/>
        <dsp:cNvSpPr/>
      </dsp:nvSpPr>
      <dsp:spPr>
        <a:xfrm rot="5400000">
          <a:off x="728515" y="4041212"/>
          <a:ext cx="151277" cy="1554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>
            <a:solidFill>
              <a:schemeClr val="tx1"/>
            </a:solidFill>
          </a:endParaRPr>
        </a:p>
      </dsp:txBody>
      <dsp:txXfrm rot="-5400000">
        <a:off x="757520" y="4043298"/>
        <a:ext cx="93268" cy="105894"/>
      </dsp:txXfrm>
    </dsp:sp>
    <dsp:sp modelId="{8D39DA24-895A-4526-A919-0CB808DE4C84}">
      <dsp:nvSpPr>
        <dsp:cNvPr id="0" name=""/>
        <dsp:cNvSpPr/>
      </dsp:nvSpPr>
      <dsp:spPr>
        <a:xfrm>
          <a:off x="0" y="4219754"/>
          <a:ext cx="1609724" cy="413625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CCL Application REJECTED</a:t>
          </a:r>
        </a:p>
      </dsp:txBody>
      <dsp:txXfrm>
        <a:off x="12115" y="4231869"/>
        <a:ext cx="1585494" cy="3893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D25C25-4BA0-463C-8D9C-6B766410498B}">
      <dsp:nvSpPr>
        <dsp:cNvPr id="0" name=""/>
        <dsp:cNvSpPr/>
      </dsp:nvSpPr>
      <dsp:spPr>
        <a:xfrm>
          <a:off x="0" y="0"/>
          <a:ext cx="1350000" cy="703071"/>
        </a:xfrm>
        <a:prstGeom prst="roundRect">
          <a:avLst/>
        </a:prstGeom>
        <a:solidFill>
          <a:schemeClr val="bg1">
            <a:lumMod val="8500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</a:rPr>
            <a:t>No QCV or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</a:rPr>
            <a:t>Eligibility action during 30-day hold.</a:t>
          </a:r>
          <a:endParaRPr lang="en-US" sz="1200" kern="1200" dirty="0">
            <a:solidFill>
              <a:srgbClr val="00B050"/>
            </a:solidFill>
          </a:endParaRPr>
        </a:p>
      </dsp:txBody>
      <dsp:txXfrm>
        <a:off x="34321" y="34321"/>
        <a:ext cx="1281358" cy="6344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6BF3F0-DAB7-4F73-8001-E00BCC1BBFE7}">
      <dsp:nvSpPr>
        <dsp:cNvPr id="0" name=""/>
        <dsp:cNvSpPr/>
      </dsp:nvSpPr>
      <dsp:spPr>
        <a:xfrm>
          <a:off x="139963" y="0"/>
          <a:ext cx="1099454" cy="707616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rgbClr val="00B050"/>
              </a:solidFill>
            </a:rPr>
            <a:t>Valid</a:t>
          </a:r>
          <a:endParaRPr lang="en-US" sz="1200" kern="1200" dirty="0">
            <a:solidFill>
              <a:schemeClr val="tx1"/>
            </a:solidFill>
          </a:endParaRPr>
        </a:p>
        <a:p>
          <a:pPr marL="57150" lvl="1" indent="-57150" algn="ctr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1000" kern="1200" dirty="0">
              <a:solidFill>
                <a:schemeClr val="tx1"/>
              </a:solidFill>
            </a:rPr>
            <a:t>90 days to process</a:t>
          </a:r>
        </a:p>
      </dsp:txBody>
      <dsp:txXfrm>
        <a:off x="174506" y="34543"/>
        <a:ext cx="1030368" cy="638530"/>
      </dsp:txXfrm>
    </dsp:sp>
    <dsp:sp modelId="{4D77116E-7AB8-4246-84D8-008D1FC8C608}">
      <dsp:nvSpPr>
        <dsp:cNvPr id="0" name=""/>
        <dsp:cNvSpPr/>
      </dsp:nvSpPr>
      <dsp:spPr>
        <a:xfrm>
          <a:off x="0" y="744451"/>
          <a:ext cx="1379382" cy="707616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>
              <a:solidFill>
                <a:srgbClr val="FF0000"/>
              </a:solidFill>
            </a:rPr>
            <a:t>Invalid/No Fingerprints Provided</a:t>
          </a:r>
        </a:p>
        <a:p>
          <a:pPr marL="0" lvl="0" indent="0" algn="ctr" defTabSz="533400">
            <a:lnSpc>
              <a:spcPts val="13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000" kern="1200" dirty="0">
              <a:solidFill>
                <a:schemeClr val="tx1"/>
              </a:solidFill>
            </a:rPr>
            <a:t> 120 days to process</a:t>
          </a:r>
          <a:endParaRPr lang="en-US" sz="900" kern="1200" dirty="0">
            <a:solidFill>
              <a:schemeClr val="tx1"/>
            </a:solidFill>
          </a:endParaRPr>
        </a:p>
      </dsp:txBody>
      <dsp:txXfrm>
        <a:off x="34543" y="778994"/>
        <a:ext cx="1310296" cy="6385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0B0221-46E0-4340-8AA7-3033D1FC377B}">
      <dsp:nvSpPr>
        <dsp:cNvPr id="0" name=""/>
        <dsp:cNvSpPr/>
      </dsp:nvSpPr>
      <dsp:spPr>
        <a:xfrm>
          <a:off x="132485" y="11160"/>
          <a:ext cx="2179278" cy="320005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 dirty="0">
              <a:solidFill>
                <a:schemeClr val="tx1"/>
              </a:solidFill>
            </a:rPr>
            <a:t>Name and DOB Check</a:t>
          </a:r>
        </a:p>
      </dsp:txBody>
      <dsp:txXfrm>
        <a:off x="141858" y="20533"/>
        <a:ext cx="2160532" cy="301259"/>
      </dsp:txXfrm>
    </dsp:sp>
    <dsp:sp modelId="{92E2B60A-5238-4287-90E8-7484F7961C7B}">
      <dsp:nvSpPr>
        <dsp:cNvPr id="0" name=""/>
        <dsp:cNvSpPr/>
      </dsp:nvSpPr>
      <dsp:spPr>
        <a:xfrm rot="5374756">
          <a:off x="1196512" y="357537"/>
          <a:ext cx="54372" cy="5600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/>
        </a:solidFill>
        <a:ln>
          <a:solidFill>
            <a:schemeClr val="accent1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EA5139-D516-47AF-ABEB-DF2CBF5120C0}">
      <dsp:nvSpPr>
        <dsp:cNvPr id="0" name=""/>
        <dsp:cNvSpPr/>
      </dsp:nvSpPr>
      <dsp:spPr>
        <a:xfrm>
          <a:off x="136978" y="439908"/>
          <a:ext cx="2176667" cy="330572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chemeClr val="tx1"/>
              </a:solidFill>
            </a:rPr>
            <a:t>Illinois Criminal History (CHRI)</a:t>
          </a:r>
        </a:p>
      </dsp:txBody>
      <dsp:txXfrm>
        <a:off x="146660" y="449590"/>
        <a:ext cx="2157303" cy="311208"/>
      </dsp:txXfrm>
    </dsp:sp>
    <dsp:sp modelId="{4BD310E9-8100-4ECE-BC73-12F0B59A3F23}">
      <dsp:nvSpPr>
        <dsp:cNvPr id="0" name=""/>
        <dsp:cNvSpPr/>
      </dsp:nvSpPr>
      <dsp:spPr>
        <a:xfrm rot="5496884">
          <a:off x="1193395" y="796201"/>
          <a:ext cx="51484" cy="5600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/>
        </a:solidFill>
        <a:ln>
          <a:solidFill>
            <a:schemeClr val="accent1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BE4BEC-DAB3-45C5-9047-D10F0737B486}">
      <dsp:nvSpPr>
        <dsp:cNvPr id="0" name=""/>
        <dsp:cNvSpPr/>
      </dsp:nvSpPr>
      <dsp:spPr>
        <a:xfrm>
          <a:off x="123473" y="877923"/>
          <a:ext cx="2179278" cy="320005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LEADS – Hot Files</a:t>
          </a:r>
        </a:p>
      </dsp:txBody>
      <dsp:txXfrm>
        <a:off x="132846" y="887296"/>
        <a:ext cx="2160532" cy="301259"/>
      </dsp:txXfrm>
    </dsp:sp>
    <dsp:sp modelId="{5DA1DB63-6CE7-4692-9B8E-8865A0314BA9}">
      <dsp:nvSpPr>
        <dsp:cNvPr id="0" name=""/>
        <dsp:cNvSpPr/>
      </dsp:nvSpPr>
      <dsp:spPr>
        <a:xfrm rot="5400000">
          <a:off x="1185112" y="1225929"/>
          <a:ext cx="56001" cy="5600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/>
        </a:solidFill>
        <a:ln>
          <a:solidFill>
            <a:schemeClr val="accent1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F46C3D-4869-4CDC-A9F3-C8030B1C7984}">
      <dsp:nvSpPr>
        <dsp:cNvPr id="0" name=""/>
        <dsp:cNvSpPr/>
      </dsp:nvSpPr>
      <dsp:spPr>
        <a:xfrm>
          <a:off x="123473" y="1309931"/>
          <a:ext cx="2179278" cy="320005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National Crime Information Center (NCIC)</a:t>
          </a:r>
        </a:p>
      </dsp:txBody>
      <dsp:txXfrm>
        <a:off x="132846" y="1319304"/>
        <a:ext cx="2160532" cy="301259"/>
      </dsp:txXfrm>
    </dsp:sp>
    <dsp:sp modelId="{F9D4898D-3914-43C4-AB27-1008286D3D6F}">
      <dsp:nvSpPr>
        <dsp:cNvPr id="0" name=""/>
        <dsp:cNvSpPr/>
      </dsp:nvSpPr>
      <dsp:spPr>
        <a:xfrm rot="5400000">
          <a:off x="1185112" y="1657937"/>
          <a:ext cx="56001" cy="5600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/>
        </a:solidFill>
        <a:ln>
          <a:solidFill>
            <a:schemeClr val="accent1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2E959D-329C-4FF2-B9FC-90EC35E6D3B4}">
      <dsp:nvSpPr>
        <dsp:cNvPr id="0" name=""/>
        <dsp:cNvSpPr/>
      </dsp:nvSpPr>
      <dsp:spPr>
        <a:xfrm>
          <a:off x="123473" y="1741939"/>
          <a:ext cx="2179278" cy="320005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Interstate Identification Index (III)</a:t>
          </a:r>
        </a:p>
      </dsp:txBody>
      <dsp:txXfrm>
        <a:off x="132846" y="1751312"/>
        <a:ext cx="2160532" cy="301259"/>
      </dsp:txXfrm>
    </dsp:sp>
    <dsp:sp modelId="{677C6844-8D25-49F6-A874-8B0AC4D5C820}">
      <dsp:nvSpPr>
        <dsp:cNvPr id="0" name=""/>
        <dsp:cNvSpPr/>
      </dsp:nvSpPr>
      <dsp:spPr>
        <a:xfrm rot="5400000">
          <a:off x="1185112" y="2089945"/>
          <a:ext cx="56001" cy="5600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/>
        </a:solidFill>
        <a:ln>
          <a:solidFill>
            <a:schemeClr val="accent1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D687D8-22AE-4B60-9083-1ADDDB7C72DB}">
      <dsp:nvSpPr>
        <dsp:cNvPr id="0" name=""/>
        <dsp:cNvSpPr/>
      </dsp:nvSpPr>
      <dsp:spPr>
        <a:xfrm>
          <a:off x="123473" y="2173947"/>
          <a:ext cx="2179278" cy="320005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National Instant Criminal Background Check System (NICS)</a:t>
          </a:r>
        </a:p>
      </dsp:txBody>
      <dsp:txXfrm>
        <a:off x="132846" y="2183320"/>
        <a:ext cx="2160532" cy="301259"/>
      </dsp:txXfrm>
    </dsp:sp>
    <dsp:sp modelId="{019F90DE-2FDE-4238-B2B9-CD060506F67C}">
      <dsp:nvSpPr>
        <dsp:cNvPr id="0" name=""/>
        <dsp:cNvSpPr/>
      </dsp:nvSpPr>
      <dsp:spPr>
        <a:xfrm rot="5400000">
          <a:off x="1185112" y="2521953"/>
          <a:ext cx="56001" cy="5600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/>
        </a:solidFill>
        <a:ln>
          <a:solidFill>
            <a:schemeClr val="accent1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C15728-8A94-440A-A419-A288CF4F0AA9}">
      <dsp:nvSpPr>
        <dsp:cNvPr id="0" name=""/>
        <dsp:cNvSpPr/>
      </dsp:nvSpPr>
      <dsp:spPr>
        <a:xfrm>
          <a:off x="123473" y="2605955"/>
          <a:ext cx="2179278" cy="320005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Immigration and Customs Enforcement (ICE)</a:t>
          </a:r>
        </a:p>
      </dsp:txBody>
      <dsp:txXfrm>
        <a:off x="132846" y="2615328"/>
        <a:ext cx="2160532" cy="301259"/>
      </dsp:txXfrm>
    </dsp:sp>
    <dsp:sp modelId="{7F6519BE-CF1F-4D91-9C15-6326DF2BAB64}">
      <dsp:nvSpPr>
        <dsp:cNvPr id="0" name=""/>
        <dsp:cNvSpPr/>
      </dsp:nvSpPr>
      <dsp:spPr>
        <a:xfrm rot="5400000">
          <a:off x="1185112" y="2953961"/>
          <a:ext cx="56001" cy="5600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/>
        </a:solidFill>
        <a:ln>
          <a:solidFill>
            <a:schemeClr val="accent1">
              <a:lumMod val="50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DCA71F-9374-4071-9C06-DE0133E0450C}">
      <dsp:nvSpPr>
        <dsp:cNvPr id="0" name=""/>
        <dsp:cNvSpPr/>
      </dsp:nvSpPr>
      <dsp:spPr>
        <a:xfrm>
          <a:off x="123473" y="3037963"/>
          <a:ext cx="2179278" cy="320005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National Law Enforcement Telecommunications System (NLETS) </a:t>
          </a:r>
        </a:p>
      </dsp:txBody>
      <dsp:txXfrm>
        <a:off x="132846" y="3047336"/>
        <a:ext cx="2160532" cy="301259"/>
      </dsp:txXfrm>
    </dsp:sp>
    <dsp:sp modelId="{4A042DD7-CB2D-4621-9129-62AB1A211F4A}">
      <dsp:nvSpPr>
        <dsp:cNvPr id="0" name=""/>
        <dsp:cNvSpPr/>
      </dsp:nvSpPr>
      <dsp:spPr>
        <a:xfrm rot="5400000">
          <a:off x="1185112" y="3385969"/>
          <a:ext cx="56001" cy="5600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D5C41E-18CE-4B12-8ACA-6A1587C1BAB3}">
      <dsp:nvSpPr>
        <dsp:cNvPr id="0" name=""/>
        <dsp:cNvSpPr/>
      </dsp:nvSpPr>
      <dsp:spPr>
        <a:xfrm>
          <a:off x="123473" y="3469970"/>
          <a:ext cx="2179278" cy="320005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 dirty="0"/>
            <a:t>IL SID, OOS SID, FBI #</a:t>
          </a:r>
        </a:p>
      </dsp:txBody>
      <dsp:txXfrm>
        <a:off x="132846" y="3479343"/>
        <a:ext cx="2160532" cy="301259"/>
      </dsp:txXfrm>
    </dsp:sp>
    <dsp:sp modelId="{187FB892-676A-4F9E-97CF-D3651F2FAB3A}">
      <dsp:nvSpPr>
        <dsp:cNvPr id="0" name=""/>
        <dsp:cNvSpPr/>
      </dsp:nvSpPr>
      <dsp:spPr>
        <a:xfrm rot="5400000">
          <a:off x="1185112" y="3817977"/>
          <a:ext cx="56001" cy="5600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1360FA-8C11-4A7C-AE16-0E67008E133E}">
      <dsp:nvSpPr>
        <dsp:cNvPr id="0" name=""/>
        <dsp:cNvSpPr/>
      </dsp:nvSpPr>
      <dsp:spPr>
        <a:xfrm>
          <a:off x="430231" y="3901978"/>
          <a:ext cx="1565763" cy="276312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bg1"/>
              </a:solidFill>
            </a:rPr>
            <a:t>PROHIBITOR</a:t>
          </a:r>
        </a:p>
      </dsp:txBody>
      <dsp:txXfrm>
        <a:off x="438324" y="3910071"/>
        <a:ext cx="1549577" cy="260126"/>
      </dsp:txXfrm>
    </dsp:sp>
    <dsp:sp modelId="{E88E7AA8-00DB-44B0-8350-B033BE0523CC}">
      <dsp:nvSpPr>
        <dsp:cNvPr id="0" name=""/>
        <dsp:cNvSpPr/>
      </dsp:nvSpPr>
      <dsp:spPr>
        <a:xfrm rot="5329642">
          <a:off x="1187438" y="4198783"/>
          <a:ext cx="59366" cy="7435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CEC7E9-5BC3-4688-8680-5F41DBA59551}">
      <dsp:nvSpPr>
        <dsp:cNvPr id="0" name=""/>
        <dsp:cNvSpPr/>
      </dsp:nvSpPr>
      <dsp:spPr>
        <a:xfrm>
          <a:off x="439818" y="4293634"/>
          <a:ext cx="1565763" cy="429767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rgbClr val="C0000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schemeClr val="bg1"/>
              </a:solidFill>
            </a:rPr>
            <a:t>CCL Application 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0" kern="1200" dirty="0">
              <a:solidFill>
                <a:schemeClr val="bg1"/>
              </a:solidFill>
            </a:rPr>
            <a:t>DENIED</a:t>
          </a:r>
        </a:p>
      </dsp:txBody>
      <dsp:txXfrm>
        <a:off x="452405" y="4306221"/>
        <a:ext cx="1540589" cy="4045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EA2-C419-4E6E-AE3A-75343CCC3A8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D587-4985-433B-91A1-F7D3B33F2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73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EA2-C419-4E6E-AE3A-75343CCC3A8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D587-4985-433B-91A1-F7D3B33F2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975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EA2-C419-4E6E-AE3A-75343CCC3A8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D587-4985-433B-91A1-F7D3B33F2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0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EA2-C419-4E6E-AE3A-75343CCC3A8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D587-4985-433B-91A1-F7D3B33F2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441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EA2-C419-4E6E-AE3A-75343CCC3A8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D587-4985-433B-91A1-F7D3B33F2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1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EA2-C419-4E6E-AE3A-75343CCC3A8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D587-4985-433B-91A1-F7D3B33F2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12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EA2-C419-4E6E-AE3A-75343CCC3A8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D587-4985-433B-91A1-F7D3B33F2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13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EA2-C419-4E6E-AE3A-75343CCC3A8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D587-4985-433B-91A1-F7D3B33F2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95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EA2-C419-4E6E-AE3A-75343CCC3A8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D587-4985-433B-91A1-F7D3B33F2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668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EA2-C419-4E6E-AE3A-75343CCC3A8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D587-4985-433B-91A1-F7D3B33F2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820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FBEA2-C419-4E6E-AE3A-75343CCC3A8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D587-4985-433B-91A1-F7D3B33F2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253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FBEA2-C419-4E6E-AE3A-75343CCC3A8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8D587-4985-433B-91A1-F7D3B33F2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884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4F79B09D-DB5F-48CB-A3EA-2D3783B57A67}"/>
              </a:ext>
            </a:extLst>
          </p:cNvPr>
          <p:cNvSpPr/>
          <p:nvPr/>
        </p:nvSpPr>
        <p:spPr>
          <a:xfrm>
            <a:off x="9907531" y="2695476"/>
            <a:ext cx="983183" cy="519226"/>
          </a:xfrm>
          <a:prstGeom prst="roundRect">
            <a:avLst>
              <a:gd name="adj" fmla="val 10000"/>
            </a:avLst>
          </a:prstGeom>
          <a:solidFill>
            <a:srgbClr val="C00000"/>
          </a:solidFill>
          <a:ln>
            <a:solidFill>
              <a:srgbClr val="C00000">
                <a:alpha val="90000"/>
              </a:srgb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CCL Card DENIED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E7EB245B-BA46-41B6-BA9A-64D942130BAA}"/>
              </a:ext>
            </a:extLst>
          </p:cNvPr>
          <p:cNvGrpSpPr/>
          <p:nvPr/>
        </p:nvGrpSpPr>
        <p:grpSpPr>
          <a:xfrm>
            <a:off x="11130550" y="2244560"/>
            <a:ext cx="548640" cy="483632"/>
            <a:chOff x="692701" y="4128634"/>
            <a:chExt cx="224322" cy="181063"/>
          </a:xfrm>
        </p:grpSpPr>
        <p:sp>
          <p:nvSpPr>
            <p:cNvPr id="89" name="Arrow: Right 88">
              <a:extLst>
                <a:ext uri="{FF2B5EF4-FFF2-40B4-BE49-F238E27FC236}">
                  <a16:creationId xmlns:a16="http://schemas.microsoft.com/office/drawing/2014/main" id="{1DE735F2-501E-4B94-AD28-5EDDA2A0183E}"/>
                </a:ext>
              </a:extLst>
            </p:cNvPr>
            <p:cNvSpPr/>
            <p:nvPr/>
          </p:nvSpPr>
          <p:spPr>
            <a:xfrm rot="5400000">
              <a:off x="724386" y="4096949"/>
              <a:ext cx="160951" cy="224322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chemeClr val="accent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0" name="Arrow: Right 4">
              <a:extLst>
                <a:ext uri="{FF2B5EF4-FFF2-40B4-BE49-F238E27FC236}">
                  <a16:creationId xmlns:a16="http://schemas.microsoft.com/office/drawing/2014/main" id="{1C76D84F-3A12-423E-9019-7F9BD5638E2C}"/>
                </a:ext>
              </a:extLst>
            </p:cNvPr>
            <p:cNvSpPr txBox="1"/>
            <p:nvPr/>
          </p:nvSpPr>
          <p:spPr>
            <a:xfrm>
              <a:off x="742159" y="4131684"/>
              <a:ext cx="134594" cy="1780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b="1" kern="1200" dirty="0">
                  <a:solidFill>
                    <a:schemeClr val="bg1"/>
                  </a:solidFill>
                </a:rPr>
                <a:t>NO</a:t>
              </a:r>
              <a:endParaRPr lang="en-US" sz="8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09B0778-8FD4-4737-B2FC-E007C7A19D0A}"/>
              </a:ext>
            </a:extLst>
          </p:cNvPr>
          <p:cNvGrpSpPr/>
          <p:nvPr/>
        </p:nvGrpSpPr>
        <p:grpSpPr>
          <a:xfrm>
            <a:off x="10151920" y="2238020"/>
            <a:ext cx="548640" cy="427897"/>
            <a:chOff x="692701" y="4128634"/>
            <a:chExt cx="224322" cy="160951"/>
          </a:xfrm>
        </p:grpSpPr>
        <p:sp>
          <p:nvSpPr>
            <p:cNvPr id="80" name="Arrow: Right 79">
              <a:extLst>
                <a:ext uri="{FF2B5EF4-FFF2-40B4-BE49-F238E27FC236}">
                  <a16:creationId xmlns:a16="http://schemas.microsoft.com/office/drawing/2014/main" id="{E4D1A51D-3259-4320-BD70-94C2BADD50FF}"/>
                </a:ext>
              </a:extLst>
            </p:cNvPr>
            <p:cNvSpPr/>
            <p:nvPr/>
          </p:nvSpPr>
          <p:spPr>
            <a:xfrm rot="5400000">
              <a:off x="724386" y="4096949"/>
              <a:ext cx="160951" cy="224322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chemeClr val="accent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1" name="Arrow: Right 4">
              <a:extLst>
                <a:ext uri="{FF2B5EF4-FFF2-40B4-BE49-F238E27FC236}">
                  <a16:creationId xmlns:a16="http://schemas.microsoft.com/office/drawing/2014/main" id="{328FD258-996D-47E1-8B9F-62527A6E95E7}"/>
                </a:ext>
              </a:extLst>
            </p:cNvPr>
            <p:cNvSpPr txBox="1"/>
            <p:nvPr/>
          </p:nvSpPr>
          <p:spPr>
            <a:xfrm>
              <a:off x="753161" y="4164978"/>
              <a:ext cx="109808" cy="1126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b="1" dirty="0">
                  <a:solidFill>
                    <a:schemeClr val="bg1"/>
                  </a:solidFill>
                </a:rPr>
                <a:t>YES</a:t>
              </a:r>
              <a:endParaRPr lang="en-US" sz="800" b="1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45774AE6-7A09-47E0-A13F-49346EDCBC72}"/>
              </a:ext>
            </a:extLst>
          </p:cNvPr>
          <p:cNvSpPr/>
          <p:nvPr/>
        </p:nvSpPr>
        <p:spPr>
          <a:xfrm>
            <a:off x="187612" y="1029521"/>
            <a:ext cx="1521738" cy="587390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E0544AF-F5CE-488D-AD0F-7538C0EBDA44}"/>
              </a:ext>
            </a:extLst>
          </p:cNvPr>
          <p:cNvSpPr/>
          <p:nvPr/>
        </p:nvSpPr>
        <p:spPr>
          <a:xfrm>
            <a:off x="365093" y="1095503"/>
            <a:ext cx="1261674" cy="572248"/>
          </a:xfrm>
          <a:custGeom>
            <a:avLst/>
            <a:gdLst>
              <a:gd name="connsiteX0" fmla="*/ 0 w 1261674"/>
              <a:gd name="connsiteY0" fmla="*/ 57225 h 572248"/>
              <a:gd name="connsiteX1" fmla="*/ 57225 w 1261674"/>
              <a:gd name="connsiteY1" fmla="*/ 0 h 572248"/>
              <a:gd name="connsiteX2" fmla="*/ 1204449 w 1261674"/>
              <a:gd name="connsiteY2" fmla="*/ 0 h 572248"/>
              <a:gd name="connsiteX3" fmla="*/ 1261674 w 1261674"/>
              <a:gd name="connsiteY3" fmla="*/ 57225 h 572248"/>
              <a:gd name="connsiteX4" fmla="*/ 1261674 w 1261674"/>
              <a:gd name="connsiteY4" fmla="*/ 515023 h 572248"/>
              <a:gd name="connsiteX5" fmla="*/ 1204449 w 1261674"/>
              <a:gd name="connsiteY5" fmla="*/ 572248 h 572248"/>
              <a:gd name="connsiteX6" fmla="*/ 57225 w 1261674"/>
              <a:gd name="connsiteY6" fmla="*/ 572248 h 572248"/>
              <a:gd name="connsiteX7" fmla="*/ 0 w 1261674"/>
              <a:gd name="connsiteY7" fmla="*/ 515023 h 572248"/>
              <a:gd name="connsiteX8" fmla="*/ 0 w 1261674"/>
              <a:gd name="connsiteY8" fmla="*/ 57225 h 572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61674" h="572248">
                <a:moveTo>
                  <a:pt x="0" y="57225"/>
                </a:moveTo>
                <a:cubicBezTo>
                  <a:pt x="0" y="25621"/>
                  <a:pt x="25621" y="0"/>
                  <a:pt x="57225" y="0"/>
                </a:cubicBezTo>
                <a:lnTo>
                  <a:pt x="1204449" y="0"/>
                </a:lnTo>
                <a:cubicBezTo>
                  <a:pt x="1236053" y="0"/>
                  <a:pt x="1261674" y="25621"/>
                  <a:pt x="1261674" y="57225"/>
                </a:cubicBezTo>
                <a:lnTo>
                  <a:pt x="1261674" y="515023"/>
                </a:lnTo>
                <a:cubicBezTo>
                  <a:pt x="1261674" y="546627"/>
                  <a:pt x="1236053" y="572248"/>
                  <a:pt x="1204449" y="572248"/>
                </a:cubicBezTo>
                <a:lnTo>
                  <a:pt x="57225" y="572248"/>
                </a:lnTo>
                <a:cubicBezTo>
                  <a:pt x="25621" y="572248"/>
                  <a:pt x="0" y="546627"/>
                  <a:pt x="0" y="515023"/>
                </a:cubicBezTo>
                <a:lnTo>
                  <a:pt x="0" y="57225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2105" tIns="102105" rIns="102105" bIns="10210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CCL Application Submitted</a:t>
            </a: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8CBB3915-4322-468A-8A9C-5C3A210ACAB4}"/>
              </a:ext>
            </a:extLst>
          </p:cNvPr>
          <p:cNvSpPr/>
          <p:nvPr/>
        </p:nvSpPr>
        <p:spPr>
          <a:xfrm>
            <a:off x="1836218" y="1018455"/>
            <a:ext cx="1521738" cy="587390"/>
          </a:xfrm>
          <a:prstGeom prst="chevron">
            <a:avLst>
              <a:gd name="adj" fmla="val 4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7A55222-562F-4B3C-97D5-3BE323FF4014}"/>
              </a:ext>
            </a:extLst>
          </p:cNvPr>
          <p:cNvSpPr/>
          <p:nvPr/>
        </p:nvSpPr>
        <p:spPr>
          <a:xfrm>
            <a:off x="1967336" y="1118142"/>
            <a:ext cx="1285023" cy="587390"/>
          </a:xfrm>
          <a:custGeom>
            <a:avLst/>
            <a:gdLst>
              <a:gd name="connsiteX0" fmla="*/ 0 w 1285023"/>
              <a:gd name="connsiteY0" fmla="*/ 58739 h 587390"/>
              <a:gd name="connsiteX1" fmla="*/ 58739 w 1285023"/>
              <a:gd name="connsiteY1" fmla="*/ 0 h 587390"/>
              <a:gd name="connsiteX2" fmla="*/ 1226284 w 1285023"/>
              <a:gd name="connsiteY2" fmla="*/ 0 h 587390"/>
              <a:gd name="connsiteX3" fmla="*/ 1285023 w 1285023"/>
              <a:gd name="connsiteY3" fmla="*/ 58739 h 587390"/>
              <a:gd name="connsiteX4" fmla="*/ 1285023 w 1285023"/>
              <a:gd name="connsiteY4" fmla="*/ 528651 h 587390"/>
              <a:gd name="connsiteX5" fmla="*/ 1226284 w 1285023"/>
              <a:gd name="connsiteY5" fmla="*/ 587390 h 587390"/>
              <a:gd name="connsiteX6" fmla="*/ 58739 w 1285023"/>
              <a:gd name="connsiteY6" fmla="*/ 587390 h 587390"/>
              <a:gd name="connsiteX7" fmla="*/ 0 w 1285023"/>
              <a:gd name="connsiteY7" fmla="*/ 528651 h 587390"/>
              <a:gd name="connsiteX8" fmla="*/ 0 w 1285023"/>
              <a:gd name="connsiteY8" fmla="*/ 58739 h 587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5023" h="587390">
                <a:moveTo>
                  <a:pt x="0" y="58739"/>
                </a:moveTo>
                <a:cubicBezTo>
                  <a:pt x="0" y="26298"/>
                  <a:pt x="26298" y="0"/>
                  <a:pt x="58739" y="0"/>
                </a:cubicBezTo>
                <a:lnTo>
                  <a:pt x="1226284" y="0"/>
                </a:lnTo>
                <a:cubicBezTo>
                  <a:pt x="1258725" y="0"/>
                  <a:pt x="1285023" y="26298"/>
                  <a:pt x="1285023" y="58739"/>
                </a:cubicBezTo>
                <a:lnTo>
                  <a:pt x="1285023" y="528651"/>
                </a:lnTo>
                <a:cubicBezTo>
                  <a:pt x="1285023" y="561092"/>
                  <a:pt x="1258725" y="587390"/>
                  <a:pt x="1226284" y="587390"/>
                </a:cubicBezTo>
                <a:lnTo>
                  <a:pt x="58739" y="587390"/>
                </a:lnTo>
                <a:cubicBezTo>
                  <a:pt x="26298" y="587390"/>
                  <a:pt x="0" y="561092"/>
                  <a:pt x="0" y="528651"/>
                </a:cubicBezTo>
                <a:lnTo>
                  <a:pt x="0" y="58739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2548" tIns="102548" rIns="102548" bIns="102548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TCN Validation</a:t>
            </a: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DEB5EED0-3EC2-4F71-8082-FFD31207ED54}"/>
              </a:ext>
            </a:extLst>
          </p:cNvPr>
          <p:cNvSpPr/>
          <p:nvPr/>
        </p:nvSpPr>
        <p:spPr>
          <a:xfrm>
            <a:off x="3399753" y="1029549"/>
            <a:ext cx="1521738" cy="587390"/>
          </a:xfrm>
          <a:prstGeom prst="chevron">
            <a:avLst>
              <a:gd name="adj" fmla="val 4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25717DD-0EC1-4458-BA65-5A1DD8E351B8}"/>
              </a:ext>
            </a:extLst>
          </p:cNvPr>
          <p:cNvSpPr/>
          <p:nvPr/>
        </p:nvSpPr>
        <p:spPr>
          <a:xfrm>
            <a:off x="3539062" y="1094597"/>
            <a:ext cx="1285023" cy="587390"/>
          </a:xfrm>
          <a:custGeom>
            <a:avLst/>
            <a:gdLst>
              <a:gd name="connsiteX0" fmla="*/ 0 w 1285023"/>
              <a:gd name="connsiteY0" fmla="*/ 58739 h 587390"/>
              <a:gd name="connsiteX1" fmla="*/ 58739 w 1285023"/>
              <a:gd name="connsiteY1" fmla="*/ 0 h 587390"/>
              <a:gd name="connsiteX2" fmla="*/ 1226284 w 1285023"/>
              <a:gd name="connsiteY2" fmla="*/ 0 h 587390"/>
              <a:gd name="connsiteX3" fmla="*/ 1285023 w 1285023"/>
              <a:gd name="connsiteY3" fmla="*/ 58739 h 587390"/>
              <a:gd name="connsiteX4" fmla="*/ 1285023 w 1285023"/>
              <a:gd name="connsiteY4" fmla="*/ 528651 h 587390"/>
              <a:gd name="connsiteX5" fmla="*/ 1226284 w 1285023"/>
              <a:gd name="connsiteY5" fmla="*/ 587390 h 587390"/>
              <a:gd name="connsiteX6" fmla="*/ 58739 w 1285023"/>
              <a:gd name="connsiteY6" fmla="*/ 587390 h 587390"/>
              <a:gd name="connsiteX7" fmla="*/ 0 w 1285023"/>
              <a:gd name="connsiteY7" fmla="*/ 528651 h 587390"/>
              <a:gd name="connsiteX8" fmla="*/ 0 w 1285023"/>
              <a:gd name="connsiteY8" fmla="*/ 58739 h 587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5023" h="587390">
                <a:moveTo>
                  <a:pt x="0" y="58739"/>
                </a:moveTo>
                <a:cubicBezTo>
                  <a:pt x="0" y="26298"/>
                  <a:pt x="26298" y="0"/>
                  <a:pt x="58739" y="0"/>
                </a:cubicBezTo>
                <a:lnTo>
                  <a:pt x="1226284" y="0"/>
                </a:lnTo>
                <a:cubicBezTo>
                  <a:pt x="1258725" y="0"/>
                  <a:pt x="1285023" y="26298"/>
                  <a:pt x="1285023" y="58739"/>
                </a:cubicBezTo>
                <a:lnTo>
                  <a:pt x="1285023" y="528651"/>
                </a:lnTo>
                <a:cubicBezTo>
                  <a:pt x="1285023" y="561092"/>
                  <a:pt x="1258725" y="587390"/>
                  <a:pt x="1226284" y="587390"/>
                </a:cubicBezTo>
                <a:lnTo>
                  <a:pt x="58739" y="587390"/>
                </a:lnTo>
                <a:cubicBezTo>
                  <a:pt x="26298" y="587390"/>
                  <a:pt x="0" y="561092"/>
                  <a:pt x="0" y="528651"/>
                </a:cubicBezTo>
                <a:lnTo>
                  <a:pt x="0" y="5873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2548" tIns="102548" rIns="102548" bIns="102548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>
                <a:solidFill>
                  <a:schemeClr val="tx1"/>
                </a:solidFill>
              </a:rPr>
              <a:t>Objection Period (30-day hold)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1DD20979-BA34-4F32-84C2-B4FF10D448EF}"/>
              </a:ext>
            </a:extLst>
          </p:cNvPr>
          <p:cNvSpPr/>
          <p:nvPr/>
        </p:nvSpPr>
        <p:spPr>
          <a:xfrm>
            <a:off x="5009562" y="1044755"/>
            <a:ext cx="1521738" cy="587390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635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B79370F-F0D0-4ACE-8FDD-71B2E8C3645D}"/>
              </a:ext>
            </a:extLst>
          </p:cNvPr>
          <p:cNvSpPr/>
          <p:nvPr/>
        </p:nvSpPr>
        <p:spPr>
          <a:xfrm>
            <a:off x="5101603" y="1095321"/>
            <a:ext cx="1359297" cy="545833"/>
          </a:xfrm>
          <a:custGeom>
            <a:avLst/>
            <a:gdLst>
              <a:gd name="connsiteX0" fmla="*/ 0 w 1359297"/>
              <a:gd name="connsiteY0" fmla="*/ 54583 h 545833"/>
              <a:gd name="connsiteX1" fmla="*/ 54583 w 1359297"/>
              <a:gd name="connsiteY1" fmla="*/ 0 h 545833"/>
              <a:gd name="connsiteX2" fmla="*/ 1304714 w 1359297"/>
              <a:gd name="connsiteY2" fmla="*/ 0 h 545833"/>
              <a:gd name="connsiteX3" fmla="*/ 1359297 w 1359297"/>
              <a:gd name="connsiteY3" fmla="*/ 54583 h 545833"/>
              <a:gd name="connsiteX4" fmla="*/ 1359297 w 1359297"/>
              <a:gd name="connsiteY4" fmla="*/ 491250 h 545833"/>
              <a:gd name="connsiteX5" fmla="*/ 1304714 w 1359297"/>
              <a:gd name="connsiteY5" fmla="*/ 545833 h 545833"/>
              <a:gd name="connsiteX6" fmla="*/ 54583 w 1359297"/>
              <a:gd name="connsiteY6" fmla="*/ 545833 h 545833"/>
              <a:gd name="connsiteX7" fmla="*/ 0 w 1359297"/>
              <a:gd name="connsiteY7" fmla="*/ 491250 h 545833"/>
              <a:gd name="connsiteX8" fmla="*/ 0 w 1359297"/>
              <a:gd name="connsiteY8" fmla="*/ 54583 h 545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9297" h="545833">
                <a:moveTo>
                  <a:pt x="0" y="54583"/>
                </a:moveTo>
                <a:cubicBezTo>
                  <a:pt x="0" y="24438"/>
                  <a:pt x="24438" y="0"/>
                  <a:pt x="54583" y="0"/>
                </a:cubicBezTo>
                <a:lnTo>
                  <a:pt x="1304714" y="0"/>
                </a:lnTo>
                <a:cubicBezTo>
                  <a:pt x="1334859" y="0"/>
                  <a:pt x="1359297" y="24438"/>
                  <a:pt x="1359297" y="54583"/>
                </a:cubicBezTo>
                <a:lnTo>
                  <a:pt x="1359297" y="491250"/>
                </a:lnTo>
                <a:cubicBezTo>
                  <a:pt x="1359297" y="521395"/>
                  <a:pt x="1334859" y="545833"/>
                  <a:pt x="1304714" y="545833"/>
                </a:cubicBezTo>
                <a:lnTo>
                  <a:pt x="54583" y="545833"/>
                </a:lnTo>
                <a:cubicBezTo>
                  <a:pt x="24438" y="545833"/>
                  <a:pt x="0" y="521395"/>
                  <a:pt x="0" y="491250"/>
                </a:cubicBezTo>
                <a:lnTo>
                  <a:pt x="0" y="54583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1331" tIns="101331" rIns="101331" bIns="101331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Quality Control Verification</a:t>
            </a:r>
          </a:p>
        </p:txBody>
      </p:sp>
      <p:sp>
        <p:nvSpPr>
          <p:cNvPr id="21" name="Arrow: Chevron 20">
            <a:extLst>
              <a:ext uri="{FF2B5EF4-FFF2-40B4-BE49-F238E27FC236}">
                <a16:creationId xmlns:a16="http://schemas.microsoft.com/office/drawing/2014/main" id="{DA0158B1-D76A-405C-AF3B-E3D44F0B8708}"/>
              </a:ext>
            </a:extLst>
          </p:cNvPr>
          <p:cNvSpPr/>
          <p:nvPr/>
        </p:nvSpPr>
        <p:spPr>
          <a:xfrm>
            <a:off x="6936934" y="1014235"/>
            <a:ext cx="1521738" cy="587390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635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42DFA21-92B9-45F1-9117-670870BA4D6C}"/>
              </a:ext>
            </a:extLst>
          </p:cNvPr>
          <p:cNvSpPr/>
          <p:nvPr/>
        </p:nvSpPr>
        <p:spPr>
          <a:xfrm>
            <a:off x="7075774" y="1053764"/>
            <a:ext cx="1317457" cy="587390"/>
          </a:xfrm>
          <a:custGeom>
            <a:avLst/>
            <a:gdLst>
              <a:gd name="connsiteX0" fmla="*/ 0 w 1317457"/>
              <a:gd name="connsiteY0" fmla="*/ 58739 h 587390"/>
              <a:gd name="connsiteX1" fmla="*/ 58739 w 1317457"/>
              <a:gd name="connsiteY1" fmla="*/ 0 h 587390"/>
              <a:gd name="connsiteX2" fmla="*/ 1258718 w 1317457"/>
              <a:gd name="connsiteY2" fmla="*/ 0 h 587390"/>
              <a:gd name="connsiteX3" fmla="*/ 1317457 w 1317457"/>
              <a:gd name="connsiteY3" fmla="*/ 58739 h 587390"/>
              <a:gd name="connsiteX4" fmla="*/ 1317457 w 1317457"/>
              <a:gd name="connsiteY4" fmla="*/ 528651 h 587390"/>
              <a:gd name="connsiteX5" fmla="*/ 1258718 w 1317457"/>
              <a:gd name="connsiteY5" fmla="*/ 587390 h 587390"/>
              <a:gd name="connsiteX6" fmla="*/ 58739 w 1317457"/>
              <a:gd name="connsiteY6" fmla="*/ 587390 h 587390"/>
              <a:gd name="connsiteX7" fmla="*/ 0 w 1317457"/>
              <a:gd name="connsiteY7" fmla="*/ 528651 h 587390"/>
              <a:gd name="connsiteX8" fmla="*/ 0 w 1317457"/>
              <a:gd name="connsiteY8" fmla="*/ 58739 h 587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7457" h="587390">
                <a:moveTo>
                  <a:pt x="0" y="58739"/>
                </a:moveTo>
                <a:cubicBezTo>
                  <a:pt x="0" y="26298"/>
                  <a:pt x="26298" y="0"/>
                  <a:pt x="58739" y="0"/>
                </a:cubicBezTo>
                <a:lnTo>
                  <a:pt x="1258718" y="0"/>
                </a:lnTo>
                <a:cubicBezTo>
                  <a:pt x="1291159" y="0"/>
                  <a:pt x="1317457" y="26298"/>
                  <a:pt x="1317457" y="58739"/>
                </a:cubicBezTo>
                <a:lnTo>
                  <a:pt x="1317457" y="528651"/>
                </a:lnTo>
                <a:cubicBezTo>
                  <a:pt x="1317457" y="561092"/>
                  <a:pt x="1291159" y="587390"/>
                  <a:pt x="1258718" y="587390"/>
                </a:cubicBezTo>
                <a:lnTo>
                  <a:pt x="58739" y="587390"/>
                </a:lnTo>
                <a:cubicBezTo>
                  <a:pt x="26298" y="587390"/>
                  <a:pt x="0" y="561092"/>
                  <a:pt x="0" y="528651"/>
                </a:cubicBezTo>
                <a:lnTo>
                  <a:pt x="0" y="58739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2548" tIns="102548" rIns="102548" bIns="102548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Eligibility Determination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67004" y="260310"/>
            <a:ext cx="5857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Lifecycle of a CCL Application</a:t>
            </a:r>
          </a:p>
        </p:txBody>
      </p:sp>
      <p:graphicFrame>
        <p:nvGraphicFramePr>
          <p:cNvPr id="77" name="Diagram 76"/>
          <p:cNvGraphicFramePr/>
          <p:nvPr>
            <p:extLst>
              <p:ext uri="{D42A27DB-BD31-4B8C-83A1-F6EECF244321}">
                <p14:modId xmlns:p14="http://schemas.microsoft.com/office/powerpoint/2010/main" val="1835673448"/>
              </p:ext>
            </p:extLst>
          </p:nvPr>
        </p:nvGraphicFramePr>
        <p:xfrm>
          <a:off x="4911278" y="1824404"/>
          <a:ext cx="1609725" cy="5003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5" name="Diagram 84"/>
          <p:cNvGraphicFramePr/>
          <p:nvPr>
            <p:extLst>
              <p:ext uri="{D42A27DB-BD31-4B8C-83A1-F6EECF244321}">
                <p14:modId xmlns:p14="http://schemas.microsoft.com/office/powerpoint/2010/main" val="584386049"/>
              </p:ext>
            </p:extLst>
          </p:nvPr>
        </p:nvGraphicFramePr>
        <p:xfrm>
          <a:off x="3474822" y="1884720"/>
          <a:ext cx="1371600" cy="703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7" name="Diagram 86"/>
          <p:cNvGraphicFramePr/>
          <p:nvPr>
            <p:extLst>
              <p:ext uri="{D42A27DB-BD31-4B8C-83A1-F6EECF244321}">
                <p14:modId xmlns:p14="http://schemas.microsoft.com/office/powerpoint/2010/main" val="1696589126"/>
              </p:ext>
            </p:extLst>
          </p:nvPr>
        </p:nvGraphicFramePr>
        <p:xfrm>
          <a:off x="1931572" y="1861757"/>
          <a:ext cx="1379382" cy="1452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8" name="Diagram 87"/>
          <p:cNvGraphicFramePr/>
          <p:nvPr>
            <p:extLst>
              <p:ext uri="{D42A27DB-BD31-4B8C-83A1-F6EECF244321}">
                <p14:modId xmlns:p14="http://schemas.microsoft.com/office/powerpoint/2010/main" val="834470820"/>
              </p:ext>
            </p:extLst>
          </p:nvPr>
        </p:nvGraphicFramePr>
        <p:xfrm>
          <a:off x="6504039" y="1808149"/>
          <a:ext cx="2426226" cy="4723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96" name="Right Brace 95"/>
          <p:cNvSpPr/>
          <p:nvPr/>
        </p:nvSpPr>
        <p:spPr>
          <a:xfrm>
            <a:off x="8836312" y="1979312"/>
            <a:ext cx="324070" cy="3401341"/>
          </a:xfrm>
          <a:prstGeom prst="rightBrace">
            <a:avLst>
              <a:gd name="adj1" fmla="val 8333"/>
              <a:gd name="adj2" fmla="val 50799"/>
            </a:avLst>
          </a:prstGeom>
          <a:ln w="95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: Rounded Corners 4">
            <a:extLst>
              <a:ext uri="{FF2B5EF4-FFF2-40B4-BE49-F238E27FC236}">
                <a16:creationId xmlns:a16="http://schemas.microsoft.com/office/drawing/2014/main" id="{E28E19EE-3D1E-4C1D-B1DE-18A42ED41DFB}"/>
              </a:ext>
            </a:extLst>
          </p:cNvPr>
          <p:cNvSpPr txBox="1"/>
          <p:nvPr/>
        </p:nvSpPr>
        <p:spPr>
          <a:xfrm>
            <a:off x="4944645" y="3450504"/>
            <a:ext cx="1609724" cy="1888369"/>
          </a:xfrm>
          <a:prstGeom prst="rect">
            <a:avLst/>
          </a:prstGeom>
          <a:noFill/>
          <a:ln w="635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marL="0" lvl="0" indent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0" kern="1200" dirty="0">
                <a:solidFill>
                  <a:schemeClr val="tx1"/>
                </a:solidFill>
              </a:rPr>
              <a:t>Confirm training cert is complete and correct: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sz="1000" b="0" kern="1200" dirty="0">
                <a:solidFill>
                  <a:schemeClr val="tx1"/>
                </a:solidFill>
              </a:rPr>
              <a:t> </a:t>
            </a:r>
            <a:r>
              <a:rPr lang="en-US" sz="1000" dirty="0">
                <a:solidFill>
                  <a:schemeClr val="tx1"/>
                </a:solidFill>
              </a:rPr>
              <a:t>Instructor/applicant names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sz="1000" b="0" kern="1200" dirty="0">
                <a:solidFill>
                  <a:schemeClr val="tx1"/>
                </a:solidFill>
              </a:rPr>
              <a:t> Training date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sz="1000" dirty="0">
                <a:solidFill>
                  <a:schemeClr val="tx1"/>
                </a:solidFill>
              </a:rPr>
              <a:t> Training hours provided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sz="1000" b="0" kern="1200" dirty="0">
                <a:solidFill>
                  <a:schemeClr val="tx1"/>
                </a:solidFill>
              </a:rPr>
              <a:t> Prior training box(es)</a:t>
            </a:r>
          </a:p>
          <a:p>
            <a:pPr marL="0" lvl="1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000" dirty="0">
                <a:solidFill>
                  <a:schemeClr val="tx1"/>
                </a:solidFill>
              </a:rPr>
              <a:t>   </a:t>
            </a:r>
            <a:r>
              <a:rPr lang="en-US" sz="1000" b="0" kern="1200" dirty="0">
                <a:solidFill>
                  <a:schemeClr val="tx1"/>
                </a:solidFill>
              </a:rPr>
              <a:t>checked, if applicable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sz="1000" dirty="0">
                <a:solidFill>
                  <a:schemeClr val="tx1"/>
                </a:solidFill>
              </a:rPr>
              <a:t> Curriculum ID format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sz="1000" b="0" kern="1200" dirty="0">
                <a:solidFill>
                  <a:schemeClr val="tx1"/>
                </a:solidFill>
              </a:rPr>
              <a:t> Instructor ID number (CCT)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sz="1000" dirty="0">
                <a:solidFill>
                  <a:schemeClr val="tx1"/>
                </a:solidFill>
              </a:rPr>
              <a:t> Instructor/applicant</a:t>
            </a:r>
          </a:p>
          <a:p>
            <a:pPr marL="0" lvl="1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000" dirty="0">
                <a:solidFill>
                  <a:schemeClr val="tx1"/>
                </a:solidFill>
              </a:rPr>
              <a:t>   signatures</a:t>
            </a:r>
            <a:endParaRPr lang="en-US" sz="1000" b="0" kern="1200" dirty="0">
              <a:solidFill>
                <a:schemeClr val="tx1"/>
              </a:solidFill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2424992A-110A-4261-9208-181EE4A8CB22}"/>
              </a:ext>
            </a:extLst>
          </p:cNvPr>
          <p:cNvSpPr/>
          <p:nvPr/>
        </p:nvSpPr>
        <p:spPr>
          <a:xfrm>
            <a:off x="8884624" y="933959"/>
            <a:ext cx="1280160" cy="329184"/>
          </a:xfrm>
          <a:prstGeom prst="roundRect">
            <a:avLst>
              <a:gd name="adj" fmla="val 1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en-US" sz="1200" b="1" dirty="0"/>
              <a:t>No Objection</a:t>
            </a:r>
          </a:p>
        </p:txBody>
      </p:sp>
      <p:sp>
        <p:nvSpPr>
          <p:cNvPr id="104" name="Arrow: Chevron 103">
            <a:extLst>
              <a:ext uri="{FF2B5EF4-FFF2-40B4-BE49-F238E27FC236}">
                <a16:creationId xmlns:a16="http://schemas.microsoft.com/office/drawing/2014/main" id="{64F5275A-DD38-4CF9-8B4F-D59195BA71E3}"/>
              </a:ext>
            </a:extLst>
          </p:cNvPr>
          <p:cNvSpPr/>
          <p:nvPr/>
        </p:nvSpPr>
        <p:spPr>
          <a:xfrm>
            <a:off x="10218157" y="1029549"/>
            <a:ext cx="219456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1D9CFB1C-85D8-415A-8D63-D69AD3FF16C6}"/>
              </a:ext>
            </a:extLst>
          </p:cNvPr>
          <p:cNvGrpSpPr/>
          <p:nvPr/>
        </p:nvGrpSpPr>
        <p:grpSpPr>
          <a:xfrm>
            <a:off x="10084926" y="1949167"/>
            <a:ext cx="1609724" cy="286987"/>
            <a:chOff x="0" y="3828597"/>
            <a:chExt cx="1609724" cy="286987"/>
          </a:xfrm>
        </p:grpSpPr>
        <p:sp>
          <p:nvSpPr>
            <p:cNvPr id="111" name="Rectangle: Rounded Corners 110">
              <a:extLst>
                <a:ext uri="{FF2B5EF4-FFF2-40B4-BE49-F238E27FC236}">
                  <a16:creationId xmlns:a16="http://schemas.microsoft.com/office/drawing/2014/main" id="{830FE3C1-81B5-42E1-8828-EB44E85CB5D6}"/>
                </a:ext>
              </a:extLst>
            </p:cNvPr>
            <p:cNvSpPr/>
            <p:nvPr/>
          </p:nvSpPr>
          <p:spPr>
            <a:xfrm>
              <a:off x="0" y="3828597"/>
              <a:ext cx="1609724" cy="286987"/>
            </a:xfrm>
            <a:prstGeom prst="roundRect">
              <a:avLst>
                <a:gd name="adj" fmla="val 10000"/>
              </a:avLst>
            </a:prstGeom>
            <a:solidFill>
              <a:schemeClr val="accent5">
                <a:lumMod val="50000"/>
              </a:schemeClr>
            </a:solidFill>
            <a:ln>
              <a:solidFill>
                <a:schemeClr val="accent1">
                  <a:lumMod val="50000"/>
                  <a:alpha val="9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2" name="Rectangle: Rounded Corners 4">
              <a:extLst>
                <a:ext uri="{FF2B5EF4-FFF2-40B4-BE49-F238E27FC236}">
                  <a16:creationId xmlns:a16="http://schemas.microsoft.com/office/drawing/2014/main" id="{38F411F8-70C6-46C4-91E5-FD6B7EB56DF3}"/>
                </a:ext>
              </a:extLst>
            </p:cNvPr>
            <p:cNvSpPr txBox="1"/>
            <p:nvPr/>
          </p:nvSpPr>
          <p:spPr>
            <a:xfrm>
              <a:off x="8406" y="3837003"/>
              <a:ext cx="1592912" cy="2701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baseline="0" dirty="0">
                  <a:solidFill>
                    <a:schemeClr val="bg1"/>
                  </a:solidFill>
                </a:rPr>
                <a:t>Affirmed by CCLRB</a:t>
              </a:r>
              <a:r>
                <a:rPr lang="en-US" sz="1400" b="1" kern="1200" baseline="0" dirty="0">
                  <a:solidFill>
                    <a:schemeClr val="bg1"/>
                  </a:solidFill>
                </a:rPr>
                <a:t>?</a:t>
              </a:r>
            </a:p>
          </p:txBody>
        </p:sp>
      </p:grpSp>
      <p:sp>
        <p:nvSpPr>
          <p:cNvPr id="113" name="Arrow: Chevron 112">
            <a:extLst>
              <a:ext uri="{FF2B5EF4-FFF2-40B4-BE49-F238E27FC236}">
                <a16:creationId xmlns:a16="http://schemas.microsoft.com/office/drawing/2014/main" id="{ACB86FBC-9B1A-4858-95F1-3331C2AD8691}"/>
              </a:ext>
            </a:extLst>
          </p:cNvPr>
          <p:cNvSpPr/>
          <p:nvPr/>
        </p:nvSpPr>
        <p:spPr>
          <a:xfrm rot="5400000">
            <a:off x="10767882" y="4142225"/>
            <a:ext cx="1201612" cy="1076991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 w="6350"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19581F30-8CD7-4919-80B3-50CE5E26C920}"/>
              </a:ext>
            </a:extLst>
          </p:cNvPr>
          <p:cNvSpPr/>
          <p:nvPr/>
        </p:nvSpPr>
        <p:spPr>
          <a:xfrm>
            <a:off x="10722932" y="4315046"/>
            <a:ext cx="1299683" cy="796525"/>
          </a:xfrm>
          <a:custGeom>
            <a:avLst/>
            <a:gdLst>
              <a:gd name="connsiteX0" fmla="*/ 0 w 1317457"/>
              <a:gd name="connsiteY0" fmla="*/ 58739 h 587390"/>
              <a:gd name="connsiteX1" fmla="*/ 58739 w 1317457"/>
              <a:gd name="connsiteY1" fmla="*/ 0 h 587390"/>
              <a:gd name="connsiteX2" fmla="*/ 1258718 w 1317457"/>
              <a:gd name="connsiteY2" fmla="*/ 0 h 587390"/>
              <a:gd name="connsiteX3" fmla="*/ 1317457 w 1317457"/>
              <a:gd name="connsiteY3" fmla="*/ 58739 h 587390"/>
              <a:gd name="connsiteX4" fmla="*/ 1317457 w 1317457"/>
              <a:gd name="connsiteY4" fmla="*/ 528651 h 587390"/>
              <a:gd name="connsiteX5" fmla="*/ 1258718 w 1317457"/>
              <a:gd name="connsiteY5" fmla="*/ 587390 h 587390"/>
              <a:gd name="connsiteX6" fmla="*/ 58739 w 1317457"/>
              <a:gd name="connsiteY6" fmla="*/ 587390 h 587390"/>
              <a:gd name="connsiteX7" fmla="*/ 0 w 1317457"/>
              <a:gd name="connsiteY7" fmla="*/ 528651 h 587390"/>
              <a:gd name="connsiteX8" fmla="*/ 0 w 1317457"/>
              <a:gd name="connsiteY8" fmla="*/ 58739 h 587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17457" h="587390">
                <a:moveTo>
                  <a:pt x="0" y="58739"/>
                </a:moveTo>
                <a:cubicBezTo>
                  <a:pt x="0" y="26298"/>
                  <a:pt x="26298" y="0"/>
                  <a:pt x="58739" y="0"/>
                </a:cubicBezTo>
                <a:lnTo>
                  <a:pt x="1258718" y="0"/>
                </a:lnTo>
                <a:cubicBezTo>
                  <a:pt x="1291159" y="0"/>
                  <a:pt x="1317457" y="26298"/>
                  <a:pt x="1317457" y="58739"/>
                </a:cubicBezTo>
                <a:lnTo>
                  <a:pt x="1317457" y="528651"/>
                </a:lnTo>
                <a:cubicBezTo>
                  <a:pt x="1317457" y="561092"/>
                  <a:pt x="1291159" y="587390"/>
                  <a:pt x="1258718" y="587390"/>
                </a:cubicBezTo>
                <a:lnTo>
                  <a:pt x="58739" y="587390"/>
                </a:lnTo>
                <a:cubicBezTo>
                  <a:pt x="26298" y="587390"/>
                  <a:pt x="0" y="561092"/>
                  <a:pt x="0" y="528651"/>
                </a:cubicBezTo>
                <a:lnTo>
                  <a:pt x="0" y="58739"/>
                </a:lnTo>
                <a:close/>
              </a:path>
            </a:pathLst>
          </a:custGeom>
          <a:ln w="9525"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2548" tIns="102548" rIns="102548" bIns="102548" numCol="1" spcCol="1270" anchor="ctr" anchorCtr="0">
            <a:noAutofit/>
          </a:bodyPr>
          <a:lstStyle/>
          <a:p>
            <a:pPr marL="0" lvl="0" indent="0" algn="ctr" defTabSz="533400">
              <a:lnSpc>
                <a:spcPts val="1200"/>
              </a:lnSpc>
              <a:spcBef>
                <a:spcPct val="0"/>
              </a:spcBef>
              <a:buNone/>
            </a:pPr>
            <a:r>
              <a:rPr lang="en-US" sz="1050" b="1" kern="1200" dirty="0"/>
              <a:t>FOID Card</a:t>
            </a:r>
          </a:p>
          <a:p>
            <a:pPr marL="0" lvl="0" indent="0" algn="ctr" defTabSz="533400">
              <a:lnSpc>
                <a:spcPts val="1200"/>
              </a:lnSpc>
              <a:spcBef>
                <a:spcPct val="0"/>
              </a:spcBef>
              <a:buNone/>
            </a:pPr>
            <a:r>
              <a:rPr lang="en-US" sz="1050" u="sng" kern="1200" dirty="0"/>
              <a:t>DAILY CHECK</a:t>
            </a:r>
          </a:p>
          <a:p>
            <a:pPr lvl="0" algn="ctr" defTabSz="533400">
              <a:lnSpc>
                <a:spcPts val="1200"/>
              </a:lnSpc>
              <a:spcBef>
                <a:spcPct val="0"/>
              </a:spcBef>
            </a:pPr>
            <a:r>
              <a:rPr lang="en-US" sz="1050" dirty="0"/>
              <a:t>Mental Health</a:t>
            </a:r>
          </a:p>
          <a:p>
            <a:pPr lvl="0" algn="ctr" defTabSz="533400">
              <a:lnSpc>
                <a:spcPts val="1200"/>
              </a:lnSpc>
              <a:spcBef>
                <a:spcPct val="0"/>
              </a:spcBef>
            </a:pPr>
            <a:r>
              <a:rPr lang="en-US" sz="1050" kern="1200" dirty="0"/>
              <a:t>Order of Protection</a:t>
            </a:r>
          </a:p>
          <a:p>
            <a:pPr lvl="0" algn="ctr" defTabSz="533400">
              <a:lnSpc>
                <a:spcPts val="1200"/>
              </a:lnSpc>
              <a:spcBef>
                <a:spcPct val="0"/>
              </a:spcBef>
            </a:pPr>
            <a:r>
              <a:rPr lang="en-US" sz="1050" dirty="0"/>
              <a:t>CHRI Correlation</a:t>
            </a:r>
            <a:endParaRPr lang="en-US" sz="1050" kern="1200" dirty="0"/>
          </a:p>
        </p:txBody>
      </p:sp>
      <p:sp>
        <p:nvSpPr>
          <p:cNvPr id="133" name="Rectangle: Rounded Corners 132">
            <a:extLst>
              <a:ext uri="{FF2B5EF4-FFF2-40B4-BE49-F238E27FC236}">
                <a16:creationId xmlns:a16="http://schemas.microsoft.com/office/drawing/2014/main" id="{8EEFAAA5-A1F5-4AD3-9264-4018E92D9BA5}"/>
              </a:ext>
            </a:extLst>
          </p:cNvPr>
          <p:cNvSpPr/>
          <p:nvPr/>
        </p:nvSpPr>
        <p:spPr>
          <a:xfrm>
            <a:off x="8906004" y="1366816"/>
            <a:ext cx="1280160" cy="329184"/>
          </a:xfrm>
          <a:prstGeom prst="roundRect">
            <a:avLst>
              <a:gd name="adj" fmla="val 1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en-US" sz="1200" b="1" dirty="0"/>
              <a:t>Objection</a:t>
            </a:r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35E71DC5-54EB-45FC-BD01-B333A4B9A1CD}"/>
              </a:ext>
            </a:extLst>
          </p:cNvPr>
          <p:cNvSpPr/>
          <p:nvPr/>
        </p:nvSpPr>
        <p:spPr>
          <a:xfrm>
            <a:off x="11029257" y="2682619"/>
            <a:ext cx="908295" cy="532082"/>
          </a:xfrm>
          <a:custGeom>
            <a:avLst/>
            <a:gdLst>
              <a:gd name="connsiteX0" fmla="*/ 0 w 1207819"/>
              <a:gd name="connsiteY0" fmla="*/ 53208 h 532082"/>
              <a:gd name="connsiteX1" fmla="*/ 53208 w 1207819"/>
              <a:gd name="connsiteY1" fmla="*/ 0 h 532082"/>
              <a:gd name="connsiteX2" fmla="*/ 1154611 w 1207819"/>
              <a:gd name="connsiteY2" fmla="*/ 0 h 532082"/>
              <a:gd name="connsiteX3" fmla="*/ 1207819 w 1207819"/>
              <a:gd name="connsiteY3" fmla="*/ 53208 h 532082"/>
              <a:gd name="connsiteX4" fmla="*/ 1207819 w 1207819"/>
              <a:gd name="connsiteY4" fmla="*/ 478874 h 532082"/>
              <a:gd name="connsiteX5" fmla="*/ 1154611 w 1207819"/>
              <a:gd name="connsiteY5" fmla="*/ 532082 h 532082"/>
              <a:gd name="connsiteX6" fmla="*/ 53208 w 1207819"/>
              <a:gd name="connsiteY6" fmla="*/ 532082 h 532082"/>
              <a:gd name="connsiteX7" fmla="*/ 0 w 1207819"/>
              <a:gd name="connsiteY7" fmla="*/ 478874 h 532082"/>
              <a:gd name="connsiteX8" fmla="*/ 0 w 1207819"/>
              <a:gd name="connsiteY8" fmla="*/ 53208 h 532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7819" h="532082">
                <a:moveTo>
                  <a:pt x="0" y="53208"/>
                </a:moveTo>
                <a:cubicBezTo>
                  <a:pt x="0" y="23822"/>
                  <a:pt x="23822" y="0"/>
                  <a:pt x="53208" y="0"/>
                </a:cubicBezTo>
                <a:lnTo>
                  <a:pt x="1154611" y="0"/>
                </a:lnTo>
                <a:cubicBezTo>
                  <a:pt x="1183997" y="0"/>
                  <a:pt x="1207819" y="23822"/>
                  <a:pt x="1207819" y="53208"/>
                </a:cubicBezTo>
                <a:lnTo>
                  <a:pt x="1207819" y="478874"/>
                </a:lnTo>
                <a:cubicBezTo>
                  <a:pt x="1207819" y="508260"/>
                  <a:pt x="1183997" y="532082"/>
                  <a:pt x="1154611" y="532082"/>
                </a:cubicBezTo>
                <a:lnTo>
                  <a:pt x="53208" y="532082"/>
                </a:lnTo>
                <a:cubicBezTo>
                  <a:pt x="23822" y="532082"/>
                  <a:pt x="0" y="508260"/>
                  <a:pt x="0" y="478874"/>
                </a:cubicBezTo>
                <a:lnTo>
                  <a:pt x="0" y="53208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129376" tIns="129376" rIns="129376" bIns="12937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200" b="1" kern="1200" dirty="0"/>
          </a:p>
        </p:txBody>
      </p:sp>
      <p:sp>
        <p:nvSpPr>
          <p:cNvPr id="135" name="Rounded Rectangle 4">
            <a:extLst>
              <a:ext uri="{FF2B5EF4-FFF2-40B4-BE49-F238E27FC236}">
                <a16:creationId xmlns:a16="http://schemas.microsoft.com/office/drawing/2014/main" id="{DD0C85D5-1ACB-4A7B-9B3C-485461DF984A}"/>
              </a:ext>
            </a:extLst>
          </p:cNvPr>
          <p:cNvSpPr txBox="1"/>
          <p:nvPr/>
        </p:nvSpPr>
        <p:spPr>
          <a:xfrm>
            <a:off x="10964179" y="2680769"/>
            <a:ext cx="987552" cy="54864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92" tIns="113792" rIns="113792" bIns="113792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dirty="0">
                <a:solidFill>
                  <a:schemeClr val="bg1"/>
                </a:solidFill>
              </a:rPr>
              <a:t>CCL Card ISSUED</a:t>
            </a:r>
          </a:p>
        </p:txBody>
      </p:sp>
      <p:sp>
        <p:nvSpPr>
          <p:cNvPr id="43" name="Arrow: Bent 42">
            <a:extLst>
              <a:ext uri="{FF2B5EF4-FFF2-40B4-BE49-F238E27FC236}">
                <a16:creationId xmlns:a16="http://schemas.microsoft.com/office/drawing/2014/main" id="{D1860A4C-077B-4F01-B1EB-8625B46CA351}"/>
              </a:ext>
            </a:extLst>
          </p:cNvPr>
          <p:cNvSpPr/>
          <p:nvPr/>
        </p:nvSpPr>
        <p:spPr>
          <a:xfrm rot="5400000">
            <a:off x="10372689" y="1353094"/>
            <a:ext cx="339672" cy="677313"/>
          </a:xfrm>
          <a:prstGeom prst="bentArrow">
            <a:avLst>
              <a:gd name="adj1" fmla="val 25000"/>
              <a:gd name="adj2" fmla="val 12992"/>
              <a:gd name="adj3" fmla="val 25000"/>
              <a:gd name="adj4" fmla="val 43750"/>
            </a:avLst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5" name="Rounded Rectangle 4">
            <a:extLst>
              <a:ext uri="{FF2B5EF4-FFF2-40B4-BE49-F238E27FC236}">
                <a16:creationId xmlns:a16="http://schemas.microsoft.com/office/drawing/2014/main" id="{4B59A38B-1B25-4D21-B15E-5CD595EE174C}"/>
              </a:ext>
            </a:extLst>
          </p:cNvPr>
          <p:cNvSpPr txBox="1"/>
          <p:nvPr/>
        </p:nvSpPr>
        <p:spPr>
          <a:xfrm>
            <a:off x="10590534" y="964766"/>
            <a:ext cx="782240" cy="48531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92" tIns="113792" rIns="113792" bIns="113792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kern="1200" dirty="0">
                <a:solidFill>
                  <a:schemeClr val="tx1"/>
                </a:solidFill>
              </a:rPr>
              <a:t>CCL Issued</a:t>
            </a:r>
          </a:p>
        </p:txBody>
      </p:sp>
      <p:sp>
        <p:nvSpPr>
          <p:cNvPr id="166" name="Freeform: Shape 165">
            <a:extLst>
              <a:ext uri="{FF2B5EF4-FFF2-40B4-BE49-F238E27FC236}">
                <a16:creationId xmlns:a16="http://schemas.microsoft.com/office/drawing/2014/main" id="{EE12CAFA-2A66-4DBA-92DE-3BAF666F3C2A}"/>
              </a:ext>
            </a:extLst>
          </p:cNvPr>
          <p:cNvSpPr/>
          <p:nvPr/>
        </p:nvSpPr>
        <p:spPr>
          <a:xfrm>
            <a:off x="10505353" y="901946"/>
            <a:ext cx="952602" cy="532082"/>
          </a:xfrm>
          <a:custGeom>
            <a:avLst/>
            <a:gdLst>
              <a:gd name="connsiteX0" fmla="*/ 0 w 1207819"/>
              <a:gd name="connsiteY0" fmla="*/ 53208 h 532082"/>
              <a:gd name="connsiteX1" fmla="*/ 53208 w 1207819"/>
              <a:gd name="connsiteY1" fmla="*/ 0 h 532082"/>
              <a:gd name="connsiteX2" fmla="*/ 1154611 w 1207819"/>
              <a:gd name="connsiteY2" fmla="*/ 0 h 532082"/>
              <a:gd name="connsiteX3" fmla="*/ 1207819 w 1207819"/>
              <a:gd name="connsiteY3" fmla="*/ 53208 h 532082"/>
              <a:gd name="connsiteX4" fmla="*/ 1207819 w 1207819"/>
              <a:gd name="connsiteY4" fmla="*/ 478874 h 532082"/>
              <a:gd name="connsiteX5" fmla="*/ 1154611 w 1207819"/>
              <a:gd name="connsiteY5" fmla="*/ 532082 h 532082"/>
              <a:gd name="connsiteX6" fmla="*/ 53208 w 1207819"/>
              <a:gd name="connsiteY6" fmla="*/ 532082 h 532082"/>
              <a:gd name="connsiteX7" fmla="*/ 0 w 1207819"/>
              <a:gd name="connsiteY7" fmla="*/ 478874 h 532082"/>
              <a:gd name="connsiteX8" fmla="*/ 0 w 1207819"/>
              <a:gd name="connsiteY8" fmla="*/ 53208 h 532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07819" h="532082">
                <a:moveTo>
                  <a:pt x="0" y="53208"/>
                </a:moveTo>
                <a:cubicBezTo>
                  <a:pt x="0" y="23822"/>
                  <a:pt x="23822" y="0"/>
                  <a:pt x="53208" y="0"/>
                </a:cubicBezTo>
                <a:lnTo>
                  <a:pt x="1154611" y="0"/>
                </a:lnTo>
                <a:cubicBezTo>
                  <a:pt x="1183997" y="0"/>
                  <a:pt x="1207819" y="23822"/>
                  <a:pt x="1207819" y="53208"/>
                </a:cubicBezTo>
                <a:lnTo>
                  <a:pt x="1207819" y="478874"/>
                </a:lnTo>
                <a:cubicBezTo>
                  <a:pt x="1207819" y="508260"/>
                  <a:pt x="1183997" y="532082"/>
                  <a:pt x="1154611" y="532082"/>
                </a:cubicBezTo>
                <a:lnTo>
                  <a:pt x="53208" y="532082"/>
                </a:lnTo>
                <a:cubicBezTo>
                  <a:pt x="23822" y="532082"/>
                  <a:pt x="0" y="508260"/>
                  <a:pt x="0" y="478874"/>
                </a:cubicBezTo>
                <a:lnTo>
                  <a:pt x="0" y="53208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129376" tIns="129376" rIns="129376" bIns="129376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200" b="1" kern="1200" dirty="0"/>
          </a:p>
        </p:txBody>
      </p:sp>
      <p:sp>
        <p:nvSpPr>
          <p:cNvPr id="167" name="Rounded Rectangle 4">
            <a:extLst>
              <a:ext uri="{FF2B5EF4-FFF2-40B4-BE49-F238E27FC236}">
                <a16:creationId xmlns:a16="http://schemas.microsoft.com/office/drawing/2014/main" id="{567F25FD-E8EC-44FC-8BB9-2A135C2585F7}"/>
              </a:ext>
            </a:extLst>
          </p:cNvPr>
          <p:cNvSpPr txBox="1"/>
          <p:nvPr/>
        </p:nvSpPr>
        <p:spPr>
          <a:xfrm>
            <a:off x="10487662" y="949226"/>
            <a:ext cx="952602" cy="48531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3792" tIns="113792" rIns="113792" bIns="113792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dirty="0">
                <a:solidFill>
                  <a:schemeClr val="bg1"/>
                </a:solidFill>
              </a:rPr>
              <a:t>CCL Card ISSUED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5029A8A-89CC-40F1-A49F-D27317803BEC}"/>
              </a:ext>
            </a:extLst>
          </p:cNvPr>
          <p:cNvSpPr/>
          <p:nvPr/>
        </p:nvSpPr>
        <p:spPr>
          <a:xfrm>
            <a:off x="10586767" y="4027032"/>
            <a:ext cx="1520188" cy="21287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CD4C3718-5145-436F-9E85-F3F7D8E9DC91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822" y="149210"/>
            <a:ext cx="861346" cy="86134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408DEA9-35E0-48EF-9DC0-618F0E82067E}"/>
              </a:ext>
            </a:extLst>
          </p:cNvPr>
          <p:cNvSpPr txBox="1"/>
          <p:nvPr/>
        </p:nvSpPr>
        <p:spPr>
          <a:xfrm flipH="1">
            <a:off x="11138426" y="6352879"/>
            <a:ext cx="8845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12/5/2022</a:t>
            </a:r>
          </a:p>
        </p:txBody>
      </p:sp>
      <p:sp>
        <p:nvSpPr>
          <p:cNvPr id="68" name="object 112">
            <a:extLst>
              <a:ext uri="{FF2B5EF4-FFF2-40B4-BE49-F238E27FC236}">
                <a16:creationId xmlns:a16="http://schemas.microsoft.com/office/drawing/2014/main" id="{11B1BE30-3528-4C07-A682-0322B6CC9F2B}"/>
              </a:ext>
            </a:extLst>
          </p:cNvPr>
          <p:cNvSpPr/>
          <p:nvPr/>
        </p:nvSpPr>
        <p:spPr>
          <a:xfrm>
            <a:off x="8762221" y="6263523"/>
            <a:ext cx="1193294" cy="230832"/>
          </a:xfrm>
          <a:custGeom>
            <a:avLst/>
            <a:gdLst/>
            <a:ahLst/>
            <a:cxnLst/>
            <a:rect l="l" t="t" r="r" b="b"/>
            <a:pathLst>
              <a:path w="960120" h="1054735">
                <a:moveTo>
                  <a:pt x="864108" y="0"/>
                </a:moveTo>
                <a:lnTo>
                  <a:pt x="96012" y="0"/>
                </a:lnTo>
                <a:lnTo>
                  <a:pt x="58614" y="7536"/>
                </a:lnTo>
                <a:lnTo>
                  <a:pt x="28098" y="28098"/>
                </a:lnTo>
                <a:lnTo>
                  <a:pt x="7536" y="58614"/>
                </a:lnTo>
                <a:lnTo>
                  <a:pt x="0" y="96011"/>
                </a:lnTo>
                <a:lnTo>
                  <a:pt x="0" y="958595"/>
                </a:lnTo>
                <a:lnTo>
                  <a:pt x="7536" y="995993"/>
                </a:lnTo>
                <a:lnTo>
                  <a:pt x="28098" y="1026509"/>
                </a:lnTo>
                <a:lnTo>
                  <a:pt x="58614" y="1047071"/>
                </a:lnTo>
                <a:lnTo>
                  <a:pt x="96012" y="1054607"/>
                </a:lnTo>
                <a:lnTo>
                  <a:pt x="864108" y="1054607"/>
                </a:lnTo>
                <a:lnTo>
                  <a:pt x="901505" y="1047071"/>
                </a:lnTo>
                <a:lnTo>
                  <a:pt x="932021" y="1026509"/>
                </a:lnTo>
                <a:lnTo>
                  <a:pt x="952583" y="995993"/>
                </a:lnTo>
                <a:lnTo>
                  <a:pt x="960119" y="958595"/>
                </a:lnTo>
                <a:lnTo>
                  <a:pt x="960119" y="96011"/>
                </a:lnTo>
                <a:lnTo>
                  <a:pt x="952583" y="58614"/>
                </a:lnTo>
                <a:lnTo>
                  <a:pt x="932021" y="28098"/>
                </a:lnTo>
                <a:lnTo>
                  <a:pt x="901505" y="7536"/>
                </a:lnTo>
                <a:lnTo>
                  <a:pt x="864108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txBody>
          <a:bodyPr wrap="square" lIns="0" tIns="0" rIns="0" bIns="0" rtlCol="0"/>
          <a:lstStyle/>
          <a:p>
            <a:pPr marL="92075">
              <a:lnSpc>
                <a:spcPct val="100000"/>
              </a:lnSpc>
            </a:pPr>
            <a:r>
              <a:rPr lang="en-US" sz="11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Letter</a:t>
            </a:r>
            <a:r>
              <a:rPr lang="en-US" sz="1100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to Applicant</a:t>
            </a:r>
            <a:endParaRPr lang="en-US" sz="1100" dirty="0">
              <a:latin typeface="Calibri"/>
              <a:cs typeface="Calibri"/>
            </a:endParaRPr>
          </a:p>
          <a:p>
            <a:endParaRPr dirty="0"/>
          </a:p>
        </p:txBody>
      </p:sp>
      <p:sp>
        <p:nvSpPr>
          <p:cNvPr id="54" name="object 112">
            <a:extLst>
              <a:ext uri="{FF2B5EF4-FFF2-40B4-BE49-F238E27FC236}">
                <a16:creationId xmlns:a16="http://schemas.microsoft.com/office/drawing/2014/main" id="{94256932-1A83-42F7-8D70-17135BD155C9}"/>
              </a:ext>
            </a:extLst>
          </p:cNvPr>
          <p:cNvSpPr/>
          <p:nvPr/>
        </p:nvSpPr>
        <p:spPr>
          <a:xfrm>
            <a:off x="9123335" y="3292174"/>
            <a:ext cx="784196" cy="801205"/>
          </a:xfrm>
          <a:custGeom>
            <a:avLst/>
            <a:gdLst/>
            <a:ahLst/>
            <a:cxnLst/>
            <a:rect l="l" t="t" r="r" b="b"/>
            <a:pathLst>
              <a:path w="960120" h="1054735">
                <a:moveTo>
                  <a:pt x="864108" y="0"/>
                </a:moveTo>
                <a:lnTo>
                  <a:pt x="96012" y="0"/>
                </a:lnTo>
                <a:lnTo>
                  <a:pt x="58614" y="7536"/>
                </a:lnTo>
                <a:lnTo>
                  <a:pt x="28098" y="28098"/>
                </a:lnTo>
                <a:lnTo>
                  <a:pt x="7536" y="58614"/>
                </a:lnTo>
                <a:lnTo>
                  <a:pt x="0" y="96011"/>
                </a:lnTo>
                <a:lnTo>
                  <a:pt x="0" y="958595"/>
                </a:lnTo>
                <a:lnTo>
                  <a:pt x="7536" y="995993"/>
                </a:lnTo>
                <a:lnTo>
                  <a:pt x="28098" y="1026509"/>
                </a:lnTo>
                <a:lnTo>
                  <a:pt x="58614" y="1047071"/>
                </a:lnTo>
                <a:lnTo>
                  <a:pt x="96012" y="1054607"/>
                </a:lnTo>
                <a:lnTo>
                  <a:pt x="864108" y="1054607"/>
                </a:lnTo>
                <a:lnTo>
                  <a:pt x="901505" y="1047071"/>
                </a:lnTo>
                <a:lnTo>
                  <a:pt x="932021" y="1026509"/>
                </a:lnTo>
                <a:lnTo>
                  <a:pt x="952583" y="995993"/>
                </a:lnTo>
                <a:lnTo>
                  <a:pt x="960119" y="958595"/>
                </a:lnTo>
                <a:lnTo>
                  <a:pt x="960119" y="96011"/>
                </a:lnTo>
                <a:lnTo>
                  <a:pt x="952583" y="58614"/>
                </a:lnTo>
                <a:lnTo>
                  <a:pt x="932021" y="28098"/>
                </a:lnTo>
                <a:lnTo>
                  <a:pt x="901505" y="7536"/>
                </a:lnTo>
                <a:lnTo>
                  <a:pt x="864108" y="0"/>
                </a:lnTo>
                <a:close/>
              </a:path>
            </a:pathLst>
          </a:custGeom>
          <a:solidFill>
            <a:srgbClr val="4F81BD">
              <a:lumMod val="20000"/>
              <a:lumOff val="80000"/>
            </a:srgbClr>
          </a:solidFill>
          <a:ln w="635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spcFirstLastPara="0" vert="horz" wrap="square" lIns="45720" tIns="45720" rIns="45720" bIns="45720" numCol="1" spcCol="1270" anchor="ctr" anchorCtr="0">
            <a:noAutofit/>
          </a:bodyPr>
          <a:lstStyle/>
          <a:p>
            <a:pPr algn="ctr"/>
            <a:r>
              <a:rPr lang="en-US" sz="1100" u="sng" dirty="0">
                <a:solidFill>
                  <a:schemeClr val="tx1"/>
                </a:solidFill>
              </a:rPr>
              <a:t>RESEARCH</a:t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050" dirty="0">
                <a:solidFill>
                  <a:schemeClr val="tx1"/>
                </a:solidFill>
              </a:rPr>
              <a:t>Incident Reports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Court Records</a:t>
            </a:r>
            <a:endParaRPr sz="105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6F34ABE-1EA9-4AAD-89F7-7F6E39E0EB68}"/>
              </a:ext>
            </a:extLst>
          </p:cNvPr>
          <p:cNvCxnSpPr/>
          <p:nvPr/>
        </p:nvCxnSpPr>
        <p:spPr>
          <a:xfrm>
            <a:off x="8508108" y="6349317"/>
            <a:ext cx="25411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bject 112">
            <a:extLst>
              <a:ext uri="{FF2B5EF4-FFF2-40B4-BE49-F238E27FC236}">
                <a16:creationId xmlns:a16="http://schemas.microsoft.com/office/drawing/2014/main" id="{624CB91A-55AE-494B-B1C5-DECA3A72EF9C}"/>
              </a:ext>
            </a:extLst>
          </p:cNvPr>
          <p:cNvSpPr/>
          <p:nvPr/>
        </p:nvSpPr>
        <p:spPr>
          <a:xfrm>
            <a:off x="10203869" y="3385007"/>
            <a:ext cx="1520188" cy="484748"/>
          </a:xfrm>
          <a:custGeom>
            <a:avLst/>
            <a:gdLst/>
            <a:ahLst/>
            <a:cxnLst/>
            <a:rect l="l" t="t" r="r" b="b"/>
            <a:pathLst>
              <a:path w="960120" h="1054735">
                <a:moveTo>
                  <a:pt x="864108" y="0"/>
                </a:moveTo>
                <a:lnTo>
                  <a:pt x="96012" y="0"/>
                </a:lnTo>
                <a:lnTo>
                  <a:pt x="58614" y="7536"/>
                </a:lnTo>
                <a:lnTo>
                  <a:pt x="28098" y="28098"/>
                </a:lnTo>
                <a:lnTo>
                  <a:pt x="7536" y="58614"/>
                </a:lnTo>
                <a:lnTo>
                  <a:pt x="0" y="96011"/>
                </a:lnTo>
                <a:lnTo>
                  <a:pt x="0" y="958595"/>
                </a:lnTo>
                <a:lnTo>
                  <a:pt x="7536" y="995993"/>
                </a:lnTo>
                <a:lnTo>
                  <a:pt x="28098" y="1026509"/>
                </a:lnTo>
                <a:lnTo>
                  <a:pt x="58614" y="1047071"/>
                </a:lnTo>
                <a:lnTo>
                  <a:pt x="96012" y="1054607"/>
                </a:lnTo>
                <a:lnTo>
                  <a:pt x="864108" y="1054607"/>
                </a:lnTo>
                <a:lnTo>
                  <a:pt x="901505" y="1047071"/>
                </a:lnTo>
                <a:lnTo>
                  <a:pt x="932021" y="1026509"/>
                </a:lnTo>
                <a:lnTo>
                  <a:pt x="952583" y="995993"/>
                </a:lnTo>
                <a:lnTo>
                  <a:pt x="960119" y="958595"/>
                </a:lnTo>
                <a:lnTo>
                  <a:pt x="960119" y="96011"/>
                </a:lnTo>
                <a:lnTo>
                  <a:pt x="952583" y="58614"/>
                </a:lnTo>
                <a:lnTo>
                  <a:pt x="932021" y="28098"/>
                </a:lnTo>
                <a:lnTo>
                  <a:pt x="901505" y="7536"/>
                </a:lnTo>
                <a:lnTo>
                  <a:pt x="864108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75"/>
              </a:spcBef>
            </a:pPr>
            <a:r>
              <a:rPr lang="en-US" sz="105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Letters</a:t>
            </a:r>
            <a:r>
              <a:rPr lang="en-US" sz="1050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lang="en-US" sz="1050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to:</a:t>
            </a:r>
            <a:endParaRPr lang="en-US" sz="1050" dirty="0">
              <a:latin typeface="Calibri"/>
              <a:cs typeface="Calibri"/>
            </a:endParaRPr>
          </a:p>
          <a:p>
            <a:pPr marL="112713" indent="61913">
              <a:lnSpc>
                <a:spcPct val="100000"/>
              </a:lnSpc>
              <a:spcBef>
                <a:spcPts val="5"/>
              </a:spcBef>
              <a:buFont typeface="Arial" panose="020B0604020202020204" pitchFamily="34" charset="0"/>
              <a:buChar char="•"/>
              <a:tabLst>
                <a:tab pos="112713" algn="l"/>
              </a:tabLst>
            </a:pPr>
            <a:r>
              <a:rPr lang="en-US" sz="1050" spc="-20" dirty="0">
                <a:latin typeface="Calibri"/>
                <a:cs typeface="Calibri"/>
              </a:rPr>
              <a:t> CCL </a:t>
            </a:r>
            <a:r>
              <a:rPr lang="en-US" sz="1050" spc="-10" dirty="0">
                <a:latin typeface="Calibri"/>
                <a:cs typeface="Calibri"/>
              </a:rPr>
              <a:t>Applicant</a:t>
            </a:r>
            <a:endParaRPr lang="en-US" sz="1050" dirty="0">
              <a:latin typeface="Calibri"/>
              <a:cs typeface="Calibri"/>
            </a:endParaRPr>
          </a:p>
          <a:p>
            <a:pPr marL="112713" marR="234950" indent="61913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112713" algn="l"/>
              </a:tabLst>
            </a:pPr>
            <a:r>
              <a:rPr lang="en-US" sz="1050" spc="-15" dirty="0">
                <a:latin typeface="Calibri"/>
                <a:cs typeface="Calibri"/>
              </a:rPr>
              <a:t> Objecting LE agency</a:t>
            </a:r>
            <a:endParaRPr dirty="0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137C76F-0652-4CE3-96FB-42523CE1537E}"/>
              </a:ext>
            </a:extLst>
          </p:cNvPr>
          <p:cNvSpPr/>
          <p:nvPr/>
        </p:nvSpPr>
        <p:spPr>
          <a:xfrm>
            <a:off x="10902344" y="5281527"/>
            <a:ext cx="932688" cy="385541"/>
          </a:xfrm>
          <a:prstGeom prst="roundRect">
            <a:avLst>
              <a:gd name="adj" fmla="val 10000"/>
            </a:avLst>
          </a:prstGeom>
          <a:solidFill>
            <a:srgbClr val="C00000"/>
          </a:solidFill>
          <a:ln>
            <a:solidFill>
              <a:srgbClr val="C00000">
                <a:alpha val="90000"/>
              </a:srgb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CCL Card REVOKED</a:t>
            </a:r>
          </a:p>
        </p:txBody>
      </p:sp>
      <p:sp>
        <p:nvSpPr>
          <p:cNvPr id="64" name="object 112">
            <a:extLst>
              <a:ext uri="{FF2B5EF4-FFF2-40B4-BE49-F238E27FC236}">
                <a16:creationId xmlns:a16="http://schemas.microsoft.com/office/drawing/2014/main" id="{3F8C22E8-8950-4C5A-92BE-14A271CD009D}"/>
              </a:ext>
            </a:extLst>
          </p:cNvPr>
          <p:cNvSpPr/>
          <p:nvPr/>
        </p:nvSpPr>
        <p:spPr>
          <a:xfrm>
            <a:off x="11026522" y="5735762"/>
            <a:ext cx="697535" cy="378940"/>
          </a:xfrm>
          <a:custGeom>
            <a:avLst/>
            <a:gdLst/>
            <a:ahLst/>
            <a:cxnLst/>
            <a:rect l="l" t="t" r="r" b="b"/>
            <a:pathLst>
              <a:path w="960120" h="1054735">
                <a:moveTo>
                  <a:pt x="864108" y="0"/>
                </a:moveTo>
                <a:lnTo>
                  <a:pt x="96012" y="0"/>
                </a:lnTo>
                <a:lnTo>
                  <a:pt x="58614" y="7536"/>
                </a:lnTo>
                <a:lnTo>
                  <a:pt x="28098" y="28098"/>
                </a:lnTo>
                <a:lnTo>
                  <a:pt x="7536" y="58614"/>
                </a:lnTo>
                <a:lnTo>
                  <a:pt x="0" y="96011"/>
                </a:lnTo>
                <a:lnTo>
                  <a:pt x="0" y="958595"/>
                </a:lnTo>
                <a:lnTo>
                  <a:pt x="7536" y="995993"/>
                </a:lnTo>
                <a:lnTo>
                  <a:pt x="28098" y="1026509"/>
                </a:lnTo>
                <a:lnTo>
                  <a:pt x="58614" y="1047071"/>
                </a:lnTo>
                <a:lnTo>
                  <a:pt x="96012" y="1054607"/>
                </a:lnTo>
                <a:lnTo>
                  <a:pt x="864108" y="1054607"/>
                </a:lnTo>
                <a:lnTo>
                  <a:pt x="901505" y="1047071"/>
                </a:lnTo>
                <a:lnTo>
                  <a:pt x="932021" y="1026509"/>
                </a:lnTo>
                <a:lnTo>
                  <a:pt x="952583" y="995993"/>
                </a:lnTo>
                <a:lnTo>
                  <a:pt x="960119" y="958595"/>
                </a:lnTo>
                <a:lnTo>
                  <a:pt x="960119" y="96011"/>
                </a:lnTo>
                <a:lnTo>
                  <a:pt x="952583" y="58614"/>
                </a:lnTo>
                <a:lnTo>
                  <a:pt x="932021" y="28098"/>
                </a:lnTo>
                <a:lnTo>
                  <a:pt x="901505" y="7536"/>
                </a:lnTo>
                <a:lnTo>
                  <a:pt x="864108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txBody>
          <a:bodyPr wrap="square" lIns="0" tIns="0" rIns="0" bIns="0" rtlCol="0"/>
          <a:lstStyle/>
          <a:p>
            <a:pPr marL="92075">
              <a:lnSpc>
                <a:spcPct val="100000"/>
              </a:lnSpc>
            </a:pPr>
            <a:r>
              <a:rPr lang="en-US" sz="1000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Letter</a:t>
            </a:r>
            <a:r>
              <a:rPr lang="en-US" sz="1000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lang="en-US" sz="1000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 Cardholder</a:t>
            </a:r>
            <a:endParaRPr lang="en-US" sz="1000" dirty="0">
              <a:latin typeface="Calibri"/>
              <a:cs typeface="Calibri"/>
            </a:endParaRPr>
          </a:p>
          <a:p>
            <a:endParaRPr sz="16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7A1556D-E555-458A-A1F8-A19BB990E292}"/>
              </a:ext>
            </a:extLst>
          </p:cNvPr>
          <p:cNvCxnSpPr>
            <a:cxnSpLocks/>
          </p:cNvCxnSpPr>
          <p:nvPr/>
        </p:nvCxnSpPr>
        <p:spPr>
          <a:xfrm>
            <a:off x="10487662" y="3225013"/>
            <a:ext cx="0" cy="14917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EB0CFAC-E14D-46DB-B986-8A34083A8F7A}"/>
              </a:ext>
            </a:extLst>
          </p:cNvPr>
          <p:cNvCxnSpPr>
            <a:cxnSpLocks/>
          </p:cNvCxnSpPr>
          <p:nvPr/>
        </p:nvCxnSpPr>
        <p:spPr>
          <a:xfrm flipH="1">
            <a:off x="11493106" y="3203042"/>
            <a:ext cx="1" cy="17114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Arrow: Right 54">
            <a:extLst>
              <a:ext uri="{FF2B5EF4-FFF2-40B4-BE49-F238E27FC236}">
                <a16:creationId xmlns:a16="http://schemas.microsoft.com/office/drawing/2014/main" id="{D5666002-6BA9-4755-BAE2-AD53DF619E7D}"/>
              </a:ext>
            </a:extLst>
          </p:cNvPr>
          <p:cNvSpPr/>
          <p:nvPr/>
        </p:nvSpPr>
        <p:spPr>
          <a:xfrm rot="5400000">
            <a:off x="2525616" y="1711362"/>
            <a:ext cx="118872" cy="137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Left-Up 2">
            <a:extLst>
              <a:ext uri="{FF2B5EF4-FFF2-40B4-BE49-F238E27FC236}">
                <a16:creationId xmlns:a16="http://schemas.microsoft.com/office/drawing/2014/main" id="{846C6D09-8849-4344-B2D2-88D16C2DCF11}"/>
              </a:ext>
            </a:extLst>
          </p:cNvPr>
          <p:cNvSpPr/>
          <p:nvPr/>
        </p:nvSpPr>
        <p:spPr>
          <a:xfrm rot="7904869">
            <a:off x="8575183" y="1199682"/>
            <a:ext cx="274320" cy="274320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algn="ctr"/>
            <a:endParaRPr lang="en-US"/>
          </a:p>
        </p:txBody>
      </p: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9647EA92-9022-448A-8405-DD5430CC048E}"/>
              </a:ext>
            </a:extLst>
          </p:cNvPr>
          <p:cNvCxnSpPr>
            <a:cxnSpLocks/>
          </p:cNvCxnSpPr>
          <p:nvPr/>
        </p:nvCxnSpPr>
        <p:spPr>
          <a:xfrm rot="16200000" flipV="1">
            <a:off x="621715" y="2007325"/>
            <a:ext cx="4565396" cy="3946999"/>
          </a:xfrm>
          <a:prstGeom prst="bentConnector3">
            <a:avLst>
              <a:gd name="adj1" fmla="val 23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Arrow: Right 68">
            <a:extLst>
              <a:ext uri="{FF2B5EF4-FFF2-40B4-BE49-F238E27FC236}">
                <a16:creationId xmlns:a16="http://schemas.microsoft.com/office/drawing/2014/main" id="{E052FFA3-A1B2-4293-BB5F-E6F3BE0A67BC}"/>
              </a:ext>
            </a:extLst>
          </p:cNvPr>
          <p:cNvSpPr/>
          <p:nvPr/>
        </p:nvSpPr>
        <p:spPr>
          <a:xfrm rot="5400000">
            <a:off x="5655367" y="1668271"/>
            <a:ext cx="109728" cy="137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Arrow: Right 69">
            <a:extLst>
              <a:ext uri="{FF2B5EF4-FFF2-40B4-BE49-F238E27FC236}">
                <a16:creationId xmlns:a16="http://schemas.microsoft.com/office/drawing/2014/main" id="{8A71A89D-2480-40E9-989F-CB7C255CB3B8}"/>
              </a:ext>
            </a:extLst>
          </p:cNvPr>
          <p:cNvSpPr/>
          <p:nvPr/>
        </p:nvSpPr>
        <p:spPr>
          <a:xfrm rot="5400000">
            <a:off x="2548476" y="1734222"/>
            <a:ext cx="118872" cy="914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6CCFAB36-1B9A-4BA9-A127-4D96F7856401}"/>
              </a:ext>
            </a:extLst>
          </p:cNvPr>
          <p:cNvSpPr/>
          <p:nvPr/>
        </p:nvSpPr>
        <p:spPr>
          <a:xfrm rot="5400000">
            <a:off x="4081098" y="1696388"/>
            <a:ext cx="118872" cy="137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432CF454-36B3-4D1F-83BE-11D97945C1F3}"/>
              </a:ext>
            </a:extLst>
          </p:cNvPr>
          <p:cNvSpPr/>
          <p:nvPr/>
        </p:nvSpPr>
        <p:spPr>
          <a:xfrm rot="5400000">
            <a:off x="7638367" y="1662868"/>
            <a:ext cx="118872" cy="128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row: Chevron 61">
            <a:extLst>
              <a:ext uri="{FF2B5EF4-FFF2-40B4-BE49-F238E27FC236}">
                <a16:creationId xmlns:a16="http://schemas.microsoft.com/office/drawing/2014/main" id="{C25D37E9-499B-4890-92D3-4EFFE7BEA8B1}"/>
              </a:ext>
            </a:extLst>
          </p:cNvPr>
          <p:cNvSpPr/>
          <p:nvPr/>
        </p:nvSpPr>
        <p:spPr>
          <a:xfrm>
            <a:off x="1777224" y="1276541"/>
            <a:ext cx="155448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Arrow: Chevron 62">
            <a:extLst>
              <a:ext uri="{FF2B5EF4-FFF2-40B4-BE49-F238E27FC236}">
                <a16:creationId xmlns:a16="http://schemas.microsoft.com/office/drawing/2014/main" id="{CE880A6B-A9C6-4C97-80ED-7B37CD9B4199}"/>
              </a:ext>
            </a:extLst>
          </p:cNvPr>
          <p:cNvSpPr/>
          <p:nvPr/>
        </p:nvSpPr>
        <p:spPr>
          <a:xfrm>
            <a:off x="3356857" y="1272691"/>
            <a:ext cx="155448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6" name="Arrow: Chevron 65">
            <a:extLst>
              <a:ext uri="{FF2B5EF4-FFF2-40B4-BE49-F238E27FC236}">
                <a16:creationId xmlns:a16="http://schemas.microsoft.com/office/drawing/2014/main" id="{0C86947D-55A9-4BAB-A5B2-954F51D4AAE6}"/>
              </a:ext>
            </a:extLst>
          </p:cNvPr>
          <p:cNvSpPr/>
          <p:nvPr/>
        </p:nvSpPr>
        <p:spPr>
          <a:xfrm>
            <a:off x="4930658" y="1261163"/>
            <a:ext cx="155448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7" name="Arrow: Chevron 66">
            <a:extLst>
              <a:ext uri="{FF2B5EF4-FFF2-40B4-BE49-F238E27FC236}">
                <a16:creationId xmlns:a16="http://schemas.microsoft.com/office/drawing/2014/main" id="{ADA98010-2558-477D-BA91-9B59AEA31C34}"/>
              </a:ext>
            </a:extLst>
          </p:cNvPr>
          <p:cNvSpPr/>
          <p:nvPr/>
        </p:nvSpPr>
        <p:spPr>
          <a:xfrm>
            <a:off x="6660484" y="1268404"/>
            <a:ext cx="274320" cy="124106"/>
          </a:xfrm>
          <a:prstGeom prst="chevron">
            <a:avLst>
              <a:gd name="adj" fmla="val 40000"/>
            </a:avLst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569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13810</TotalTime>
  <Words>243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Illinois State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R. Sheehan</dc:creator>
  <cp:lastModifiedBy>Burns, Candace</cp:lastModifiedBy>
  <cp:revision>85</cp:revision>
  <cp:lastPrinted>2022-11-28T13:08:25Z</cp:lastPrinted>
  <dcterms:created xsi:type="dcterms:W3CDTF">2020-01-17T16:02:46Z</dcterms:created>
  <dcterms:modified xsi:type="dcterms:W3CDTF">2022-12-05T21:50:52Z</dcterms:modified>
</cp:coreProperties>
</file>